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23" r:id="rId4"/>
    <p:sldMasterId id="2147483872" r:id="rId5"/>
    <p:sldMasterId id="2147483885" r:id="rId6"/>
    <p:sldMasterId id="2147483915" r:id="rId7"/>
    <p:sldMasterId id="2147483927" r:id="rId8"/>
    <p:sldMasterId id="2147483939" r:id="rId9"/>
  </p:sldMasterIdLst>
  <p:notesMasterIdLst>
    <p:notesMasterId r:id="rId45"/>
  </p:notesMasterIdLst>
  <p:sldIdLst>
    <p:sldId id="264" r:id="rId10"/>
    <p:sldId id="12503" r:id="rId11"/>
    <p:sldId id="13106" r:id="rId12"/>
    <p:sldId id="13414" r:id="rId13"/>
    <p:sldId id="12705" r:id="rId14"/>
    <p:sldId id="12918" r:id="rId15"/>
    <p:sldId id="12516" r:id="rId16"/>
    <p:sldId id="13390" r:id="rId17"/>
    <p:sldId id="13404" r:id="rId18"/>
    <p:sldId id="13413" r:id="rId19"/>
    <p:sldId id="257" r:id="rId20"/>
    <p:sldId id="258" r:id="rId21"/>
    <p:sldId id="13393" r:id="rId22"/>
    <p:sldId id="13396" r:id="rId23"/>
    <p:sldId id="12165" r:id="rId24"/>
    <p:sldId id="13260" r:id="rId25"/>
    <p:sldId id="282" r:id="rId26"/>
    <p:sldId id="283" r:id="rId27"/>
    <p:sldId id="13424" r:id="rId28"/>
    <p:sldId id="11597" r:id="rId29"/>
    <p:sldId id="13416" r:id="rId30"/>
    <p:sldId id="256" r:id="rId31"/>
    <p:sldId id="13423" r:id="rId32"/>
    <p:sldId id="13415" r:id="rId33"/>
    <p:sldId id="13398" r:id="rId34"/>
    <p:sldId id="9676" r:id="rId35"/>
    <p:sldId id="13403" r:id="rId36"/>
    <p:sldId id="13425" r:id="rId37"/>
    <p:sldId id="12971" r:id="rId38"/>
    <p:sldId id="779" r:id="rId39"/>
    <p:sldId id="13216" r:id="rId40"/>
    <p:sldId id="13421" r:id="rId41"/>
    <p:sldId id="13417" r:id="rId42"/>
    <p:sldId id="13419" r:id="rId43"/>
    <p:sldId id="13420" r:id="rId44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9498C93-C210-4278-9511-BC260DD1076B}">
          <p14:sldIdLst>
            <p14:sldId id="264"/>
          </p14:sldIdLst>
        </p14:section>
        <p14:section name="Untitled Section" id="{D902824B-F34E-48BF-9B38-FE8510E0BC10}">
          <p14:sldIdLst>
            <p14:sldId id="12503"/>
            <p14:sldId id="13106"/>
            <p14:sldId id="13414"/>
            <p14:sldId id="12705"/>
            <p14:sldId id="12918"/>
            <p14:sldId id="12516"/>
            <p14:sldId id="13390"/>
            <p14:sldId id="13404"/>
            <p14:sldId id="13413"/>
            <p14:sldId id="257"/>
            <p14:sldId id="258"/>
            <p14:sldId id="13393"/>
            <p14:sldId id="13396"/>
            <p14:sldId id="12165"/>
            <p14:sldId id="13260"/>
            <p14:sldId id="282"/>
            <p14:sldId id="283"/>
            <p14:sldId id="13424"/>
            <p14:sldId id="11597"/>
            <p14:sldId id="13416"/>
            <p14:sldId id="256"/>
            <p14:sldId id="13423"/>
            <p14:sldId id="13415"/>
            <p14:sldId id="13398"/>
            <p14:sldId id="9676"/>
            <p14:sldId id="13403"/>
            <p14:sldId id="13425"/>
            <p14:sldId id="12971"/>
            <p14:sldId id="779"/>
            <p14:sldId id="13216"/>
            <p14:sldId id="13421"/>
            <p14:sldId id="13417"/>
            <p14:sldId id="13419"/>
            <p14:sldId id="1342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E1F6"/>
    <a:srgbClr val="83031E"/>
    <a:srgbClr val="9F0324"/>
    <a:srgbClr val="CC042F"/>
    <a:srgbClr val="FFE782"/>
    <a:srgbClr val="F7E7A1"/>
    <a:srgbClr val="F6F6A2"/>
    <a:srgbClr val="F4E9A4"/>
    <a:srgbClr val="FFFF99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AB9DF84-9917-4B45-B8FA-05FCEFA76FDA}" v="2" dt="2025-10-20T22:25:48.47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0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37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51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presProps" Target="presProps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rker, Pamen" userId="8d3b8af1-de91-4d14-b9e3-b74bd663fb64" providerId="ADAL" clId="{103E1993-D41B-40D5-A0C1-BC6E00FE6E5F}"/>
    <pc:docChg chg="modSld modMainMaster">
      <pc:chgData name="Parker, Pamen" userId="8d3b8af1-de91-4d14-b9e3-b74bd663fb64" providerId="ADAL" clId="{103E1993-D41B-40D5-A0C1-BC6E00FE6E5F}" dt="2025-10-20T22:25:48.472" v="1"/>
      <pc:docMkLst>
        <pc:docMk/>
      </pc:docMkLst>
      <pc:sldChg chg="modTransition">
        <pc:chgData name="Parker, Pamen" userId="8d3b8af1-de91-4d14-b9e3-b74bd663fb64" providerId="ADAL" clId="{103E1993-D41B-40D5-A0C1-BC6E00FE6E5F}" dt="2025-10-20T22:25:48.472" v="1"/>
        <pc:sldMkLst>
          <pc:docMk/>
          <pc:sldMk cId="0" sldId="256"/>
        </pc:sldMkLst>
      </pc:sldChg>
      <pc:sldChg chg="modTransition">
        <pc:chgData name="Parker, Pamen" userId="8d3b8af1-de91-4d14-b9e3-b74bd663fb64" providerId="ADAL" clId="{103E1993-D41B-40D5-A0C1-BC6E00FE6E5F}" dt="2025-10-20T22:25:48.472" v="1"/>
        <pc:sldMkLst>
          <pc:docMk/>
          <pc:sldMk cId="4043026881" sldId="257"/>
        </pc:sldMkLst>
      </pc:sldChg>
      <pc:sldChg chg="modTransition">
        <pc:chgData name="Parker, Pamen" userId="8d3b8af1-de91-4d14-b9e3-b74bd663fb64" providerId="ADAL" clId="{103E1993-D41B-40D5-A0C1-BC6E00FE6E5F}" dt="2025-10-20T22:25:48.472" v="1"/>
        <pc:sldMkLst>
          <pc:docMk/>
          <pc:sldMk cId="1990829380" sldId="258"/>
        </pc:sldMkLst>
      </pc:sldChg>
      <pc:sldChg chg="modTransition">
        <pc:chgData name="Parker, Pamen" userId="8d3b8af1-de91-4d14-b9e3-b74bd663fb64" providerId="ADAL" clId="{103E1993-D41B-40D5-A0C1-BC6E00FE6E5F}" dt="2025-10-20T22:25:48.472" v="1"/>
        <pc:sldMkLst>
          <pc:docMk/>
          <pc:sldMk cId="3779781778" sldId="264"/>
        </pc:sldMkLst>
      </pc:sldChg>
      <pc:sldChg chg="modTransition">
        <pc:chgData name="Parker, Pamen" userId="8d3b8af1-de91-4d14-b9e3-b74bd663fb64" providerId="ADAL" clId="{103E1993-D41B-40D5-A0C1-BC6E00FE6E5F}" dt="2025-10-20T22:25:48.472" v="1"/>
        <pc:sldMkLst>
          <pc:docMk/>
          <pc:sldMk cId="2998435131" sldId="282"/>
        </pc:sldMkLst>
      </pc:sldChg>
      <pc:sldChg chg="modTransition">
        <pc:chgData name="Parker, Pamen" userId="8d3b8af1-de91-4d14-b9e3-b74bd663fb64" providerId="ADAL" clId="{103E1993-D41B-40D5-A0C1-BC6E00FE6E5F}" dt="2025-10-20T22:25:48.472" v="1"/>
        <pc:sldMkLst>
          <pc:docMk/>
          <pc:sldMk cId="2274397175" sldId="283"/>
        </pc:sldMkLst>
      </pc:sldChg>
      <pc:sldChg chg="modTransition">
        <pc:chgData name="Parker, Pamen" userId="8d3b8af1-de91-4d14-b9e3-b74bd663fb64" providerId="ADAL" clId="{103E1993-D41B-40D5-A0C1-BC6E00FE6E5F}" dt="2025-10-20T22:25:48.472" v="1"/>
        <pc:sldMkLst>
          <pc:docMk/>
          <pc:sldMk cId="1907195685" sldId="779"/>
        </pc:sldMkLst>
      </pc:sldChg>
      <pc:sldChg chg="modTransition">
        <pc:chgData name="Parker, Pamen" userId="8d3b8af1-de91-4d14-b9e3-b74bd663fb64" providerId="ADAL" clId="{103E1993-D41B-40D5-A0C1-BC6E00FE6E5F}" dt="2025-10-20T22:25:48.472" v="1"/>
        <pc:sldMkLst>
          <pc:docMk/>
          <pc:sldMk cId="3742785161" sldId="9676"/>
        </pc:sldMkLst>
      </pc:sldChg>
      <pc:sldChg chg="modTransition">
        <pc:chgData name="Parker, Pamen" userId="8d3b8af1-de91-4d14-b9e3-b74bd663fb64" providerId="ADAL" clId="{103E1993-D41B-40D5-A0C1-BC6E00FE6E5F}" dt="2025-10-20T22:25:48.472" v="1"/>
        <pc:sldMkLst>
          <pc:docMk/>
          <pc:sldMk cId="1428343208" sldId="11597"/>
        </pc:sldMkLst>
      </pc:sldChg>
      <pc:sldChg chg="modTransition">
        <pc:chgData name="Parker, Pamen" userId="8d3b8af1-de91-4d14-b9e3-b74bd663fb64" providerId="ADAL" clId="{103E1993-D41B-40D5-A0C1-BC6E00FE6E5F}" dt="2025-10-20T22:25:48.472" v="1"/>
        <pc:sldMkLst>
          <pc:docMk/>
          <pc:sldMk cId="656831843" sldId="12165"/>
        </pc:sldMkLst>
      </pc:sldChg>
      <pc:sldChg chg="modTransition">
        <pc:chgData name="Parker, Pamen" userId="8d3b8af1-de91-4d14-b9e3-b74bd663fb64" providerId="ADAL" clId="{103E1993-D41B-40D5-A0C1-BC6E00FE6E5F}" dt="2025-10-20T22:25:48.472" v="1"/>
        <pc:sldMkLst>
          <pc:docMk/>
          <pc:sldMk cId="101232561" sldId="12503"/>
        </pc:sldMkLst>
      </pc:sldChg>
      <pc:sldChg chg="modTransition">
        <pc:chgData name="Parker, Pamen" userId="8d3b8af1-de91-4d14-b9e3-b74bd663fb64" providerId="ADAL" clId="{103E1993-D41B-40D5-A0C1-BC6E00FE6E5F}" dt="2025-10-20T22:25:48.472" v="1"/>
        <pc:sldMkLst>
          <pc:docMk/>
          <pc:sldMk cId="558974018" sldId="12516"/>
        </pc:sldMkLst>
      </pc:sldChg>
      <pc:sldChg chg="modTransition">
        <pc:chgData name="Parker, Pamen" userId="8d3b8af1-de91-4d14-b9e3-b74bd663fb64" providerId="ADAL" clId="{103E1993-D41B-40D5-A0C1-BC6E00FE6E5F}" dt="2025-10-20T22:25:48.472" v="1"/>
        <pc:sldMkLst>
          <pc:docMk/>
          <pc:sldMk cId="3091543728" sldId="12705"/>
        </pc:sldMkLst>
      </pc:sldChg>
      <pc:sldChg chg="modTransition">
        <pc:chgData name="Parker, Pamen" userId="8d3b8af1-de91-4d14-b9e3-b74bd663fb64" providerId="ADAL" clId="{103E1993-D41B-40D5-A0C1-BC6E00FE6E5F}" dt="2025-10-20T22:25:48.472" v="1"/>
        <pc:sldMkLst>
          <pc:docMk/>
          <pc:sldMk cId="3140568183" sldId="12918"/>
        </pc:sldMkLst>
      </pc:sldChg>
      <pc:sldChg chg="modTransition">
        <pc:chgData name="Parker, Pamen" userId="8d3b8af1-de91-4d14-b9e3-b74bd663fb64" providerId="ADAL" clId="{103E1993-D41B-40D5-A0C1-BC6E00FE6E5F}" dt="2025-10-20T22:25:48.472" v="1"/>
        <pc:sldMkLst>
          <pc:docMk/>
          <pc:sldMk cId="1609733256" sldId="12971"/>
        </pc:sldMkLst>
      </pc:sldChg>
      <pc:sldChg chg="modTransition">
        <pc:chgData name="Parker, Pamen" userId="8d3b8af1-de91-4d14-b9e3-b74bd663fb64" providerId="ADAL" clId="{103E1993-D41B-40D5-A0C1-BC6E00FE6E5F}" dt="2025-10-20T22:25:48.472" v="1"/>
        <pc:sldMkLst>
          <pc:docMk/>
          <pc:sldMk cId="735764264" sldId="13106"/>
        </pc:sldMkLst>
      </pc:sldChg>
      <pc:sldChg chg="modTransition">
        <pc:chgData name="Parker, Pamen" userId="8d3b8af1-de91-4d14-b9e3-b74bd663fb64" providerId="ADAL" clId="{103E1993-D41B-40D5-A0C1-BC6E00FE6E5F}" dt="2025-10-20T22:25:48.472" v="1"/>
        <pc:sldMkLst>
          <pc:docMk/>
          <pc:sldMk cId="1482076276" sldId="13216"/>
        </pc:sldMkLst>
      </pc:sldChg>
      <pc:sldChg chg="modTransition">
        <pc:chgData name="Parker, Pamen" userId="8d3b8af1-de91-4d14-b9e3-b74bd663fb64" providerId="ADAL" clId="{103E1993-D41B-40D5-A0C1-BC6E00FE6E5F}" dt="2025-10-20T22:25:48.472" v="1"/>
        <pc:sldMkLst>
          <pc:docMk/>
          <pc:sldMk cId="4103937561" sldId="13260"/>
        </pc:sldMkLst>
      </pc:sldChg>
      <pc:sldChg chg="modTransition">
        <pc:chgData name="Parker, Pamen" userId="8d3b8af1-de91-4d14-b9e3-b74bd663fb64" providerId="ADAL" clId="{103E1993-D41B-40D5-A0C1-BC6E00FE6E5F}" dt="2025-10-20T22:25:48.472" v="1"/>
        <pc:sldMkLst>
          <pc:docMk/>
          <pc:sldMk cId="55201103" sldId="13390"/>
        </pc:sldMkLst>
      </pc:sldChg>
      <pc:sldChg chg="modTransition">
        <pc:chgData name="Parker, Pamen" userId="8d3b8af1-de91-4d14-b9e3-b74bd663fb64" providerId="ADAL" clId="{103E1993-D41B-40D5-A0C1-BC6E00FE6E5F}" dt="2025-10-20T22:25:48.472" v="1"/>
        <pc:sldMkLst>
          <pc:docMk/>
          <pc:sldMk cId="4013924852" sldId="13393"/>
        </pc:sldMkLst>
      </pc:sldChg>
      <pc:sldChg chg="modTransition">
        <pc:chgData name="Parker, Pamen" userId="8d3b8af1-de91-4d14-b9e3-b74bd663fb64" providerId="ADAL" clId="{103E1993-D41B-40D5-A0C1-BC6E00FE6E5F}" dt="2025-10-20T22:25:48.472" v="1"/>
        <pc:sldMkLst>
          <pc:docMk/>
          <pc:sldMk cId="396340463" sldId="13396"/>
        </pc:sldMkLst>
      </pc:sldChg>
      <pc:sldChg chg="modTransition">
        <pc:chgData name="Parker, Pamen" userId="8d3b8af1-de91-4d14-b9e3-b74bd663fb64" providerId="ADAL" clId="{103E1993-D41B-40D5-A0C1-BC6E00FE6E5F}" dt="2025-10-20T22:25:48.472" v="1"/>
        <pc:sldMkLst>
          <pc:docMk/>
          <pc:sldMk cId="3089498039" sldId="13398"/>
        </pc:sldMkLst>
      </pc:sldChg>
      <pc:sldChg chg="modTransition">
        <pc:chgData name="Parker, Pamen" userId="8d3b8af1-de91-4d14-b9e3-b74bd663fb64" providerId="ADAL" clId="{103E1993-D41B-40D5-A0C1-BC6E00FE6E5F}" dt="2025-10-20T22:25:48.472" v="1"/>
        <pc:sldMkLst>
          <pc:docMk/>
          <pc:sldMk cId="296941787" sldId="13403"/>
        </pc:sldMkLst>
      </pc:sldChg>
      <pc:sldChg chg="modTransition">
        <pc:chgData name="Parker, Pamen" userId="8d3b8af1-de91-4d14-b9e3-b74bd663fb64" providerId="ADAL" clId="{103E1993-D41B-40D5-A0C1-BC6E00FE6E5F}" dt="2025-10-20T22:25:48.472" v="1"/>
        <pc:sldMkLst>
          <pc:docMk/>
          <pc:sldMk cId="53611516" sldId="13404"/>
        </pc:sldMkLst>
      </pc:sldChg>
      <pc:sldChg chg="modTransition">
        <pc:chgData name="Parker, Pamen" userId="8d3b8af1-de91-4d14-b9e3-b74bd663fb64" providerId="ADAL" clId="{103E1993-D41B-40D5-A0C1-BC6E00FE6E5F}" dt="2025-10-20T22:25:48.472" v="1"/>
        <pc:sldMkLst>
          <pc:docMk/>
          <pc:sldMk cId="1973778803" sldId="13413"/>
        </pc:sldMkLst>
      </pc:sldChg>
      <pc:sldChg chg="modTransition">
        <pc:chgData name="Parker, Pamen" userId="8d3b8af1-de91-4d14-b9e3-b74bd663fb64" providerId="ADAL" clId="{103E1993-D41B-40D5-A0C1-BC6E00FE6E5F}" dt="2025-10-20T22:25:48.472" v="1"/>
        <pc:sldMkLst>
          <pc:docMk/>
          <pc:sldMk cId="29449706" sldId="13414"/>
        </pc:sldMkLst>
      </pc:sldChg>
      <pc:sldChg chg="modTransition">
        <pc:chgData name="Parker, Pamen" userId="8d3b8af1-de91-4d14-b9e3-b74bd663fb64" providerId="ADAL" clId="{103E1993-D41B-40D5-A0C1-BC6E00FE6E5F}" dt="2025-10-20T22:25:48.472" v="1"/>
        <pc:sldMkLst>
          <pc:docMk/>
          <pc:sldMk cId="155904205" sldId="13415"/>
        </pc:sldMkLst>
      </pc:sldChg>
      <pc:sldChg chg="modTransition">
        <pc:chgData name="Parker, Pamen" userId="8d3b8af1-de91-4d14-b9e3-b74bd663fb64" providerId="ADAL" clId="{103E1993-D41B-40D5-A0C1-BC6E00FE6E5F}" dt="2025-10-20T22:25:48.472" v="1"/>
        <pc:sldMkLst>
          <pc:docMk/>
          <pc:sldMk cId="2115305669" sldId="13416"/>
        </pc:sldMkLst>
      </pc:sldChg>
      <pc:sldChg chg="modTransition">
        <pc:chgData name="Parker, Pamen" userId="8d3b8af1-de91-4d14-b9e3-b74bd663fb64" providerId="ADAL" clId="{103E1993-D41B-40D5-A0C1-BC6E00FE6E5F}" dt="2025-10-20T22:25:48.472" v="1"/>
        <pc:sldMkLst>
          <pc:docMk/>
          <pc:sldMk cId="1169055124" sldId="13417"/>
        </pc:sldMkLst>
      </pc:sldChg>
      <pc:sldChg chg="modTransition">
        <pc:chgData name="Parker, Pamen" userId="8d3b8af1-de91-4d14-b9e3-b74bd663fb64" providerId="ADAL" clId="{103E1993-D41B-40D5-A0C1-BC6E00FE6E5F}" dt="2025-10-20T22:25:48.472" v="1"/>
        <pc:sldMkLst>
          <pc:docMk/>
          <pc:sldMk cId="1757702089" sldId="13419"/>
        </pc:sldMkLst>
      </pc:sldChg>
      <pc:sldChg chg="modTransition">
        <pc:chgData name="Parker, Pamen" userId="8d3b8af1-de91-4d14-b9e3-b74bd663fb64" providerId="ADAL" clId="{103E1993-D41B-40D5-A0C1-BC6E00FE6E5F}" dt="2025-10-20T22:25:48.472" v="1"/>
        <pc:sldMkLst>
          <pc:docMk/>
          <pc:sldMk cId="3617933966" sldId="13420"/>
        </pc:sldMkLst>
      </pc:sldChg>
      <pc:sldChg chg="modTransition">
        <pc:chgData name="Parker, Pamen" userId="8d3b8af1-de91-4d14-b9e3-b74bd663fb64" providerId="ADAL" clId="{103E1993-D41B-40D5-A0C1-BC6E00FE6E5F}" dt="2025-10-20T22:25:48.472" v="1"/>
        <pc:sldMkLst>
          <pc:docMk/>
          <pc:sldMk cId="3200522216" sldId="13421"/>
        </pc:sldMkLst>
      </pc:sldChg>
      <pc:sldChg chg="modTransition">
        <pc:chgData name="Parker, Pamen" userId="8d3b8af1-de91-4d14-b9e3-b74bd663fb64" providerId="ADAL" clId="{103E1993-D41B-40D5-A0C1-BC6E00FE6E5F}" dt="2025-10-20T22:25:48.472" v="1"/>
        <pc:sldMkLst>
          <pc:docMk/>
          <pc:sldMk cId="3555071869" sldId="13423"/>
        </pc:sldMkLst>
      </pc:sldChg>
      <pc:sldChg chg="modTransition">
        <pc:chgData name="Parker, Pamen" userId="8d3b8af1-de91-4d14-b9e3-b74bd663fb64" providerId="ADAL" clId="{103E1993-D41B-40D5-A0C1-BC6E00FE6E5F}" dt="2025-10-20T22:25:48.472" v="1"/>
        <pc:sldMkLst>
          <pc:docMk/>
          <pc:sldMk cId="0" sldId="13424"/>
        </pc:sldMkLst>
      </pc:sldChg>
      <pc:sldChg chg="modTransition">
        <pc:chgData name="Parker, Pamen" userId="8d3b8af1-de91-4d14-b9e3-b74bd663fb64" providerId="ADAL" clId="{103E1993-D41B-40D5-A0C1-BC6E00FE6E5F}" dt="2025-10-20T22:25:48.472" v="1"/>
        <pc:sldMkLst>
          <pc:docMk/>
          <pc:sldMk cId="3649226151" sldId="13425"/>
        </pc:sldMkLst>
      </pc:sldChg>
      <pc:sldMasterChg chg="modTransition modSldLayout">
        <pc:chgData name="Parker, Pamen" userId="8d3b8af1-de91-4d14-b9e3-b74bd663fb64" providerId="ADAL" clId="{103E1993-D41B-40D5-A0C1-BC6E00FE6E5F}" dt="2025-10-20T22:25:48.472" v="1"/>
        <pc:sldMasterMkLst>
          <pc:docMk/>
          <pc:sldMasterMk cId="1272881063" sldId="2147483823"/>
        </pc:sldMasterMkLst>
        <pc:sldLayoutChg chg="modTransition">
          <pc:chgData name="Parker, Pamen" userId="8d3b8af1-de91-4d14-b9e3-b74bd663fb64" providerId="ADAL" clId="{103E1993-D41B-40D5-A0C1-BC6E00FE6E5F}" dt="2025-10-20T22:25:48.472" v="1"/>
          <pc:sldLayoutMkLst>
            <pc:docMk/>
            <pc:sldMasterMk cId="1272881063" sldId="2147483823"/>
            <pc:sldLayoutMk cId="2527723448" sldId="2147483824"/>
          </pc:sldLayoutMkLst>
        </pc:sldLayoutChg>
        <pc:sldLayoutChg chg="modTransition">
          <pc:chgData name="Parker, Pamen" userId="8d3b8af1-de91-4d14-b9e3-b74bd663fb64" providerId="ADAL" clId="{103E1993-D41B-40D5-A0C1-BC6E00FE6E5F}" dt="2025-10-20T22:25:48.472" v="1"/>
          <pc:sldLayoutMkLst>
            <pc:docMk/>
            <pc:sldMasterMk cId="1272881063" sldId="2147483823"/>
            <pc:sldLayoutMk cId="2315199740" sldId="2147483825"/>
          </pc:sldLayoutMkLst>
        </pc:sldLayoutChg>
        <pc:sldLayoutChg chg="modTransition">
          <pc:chgData name="Parker, Pamen" userId="8d3b8af1-de91-4d14-b9e3-b74bd663fb64" providerId="ADAL" clId="{103E1993-D41B-40D5-A0C1-BC6E00FE6E5F}" dt="2025-10-20T22:25:48.472" v="1"/>
          <pc:sldLayoutMkLst>
            <pc:docMk/>
            <pc:sldMasterMk cId="1272881063" sldId="2147483823"/>
            <pc:sldLayoutMk cId="3677802993" sldId="2147483826"/>
          </pc:sldLayoutMkLst>
        </pc:sldLayoutChg>
        <pc:sldLayoutChg chg="modTransition">
          <pc:chgData name="Parker, Pamen" userId="8d3b8af1-de91-4d14-b9e3-b74bd663fb64" providerId="ADAL" clId="{103E1993-D41B-40D5-A0C1-BC6E00FE6E5F}" dt="2025-10-20T22:25:48.472" v="1"/>
          <pc:sldLayoutMkLst>
            <pc:docMk/>
            <pc:sldMasterMk cId="1272881063" sldId="2147483823"/>
            <pc:sldLayoutMk cId="854068587" sldId="2147483827"/>
          </pc:sldLayoutMkLst>
        </pc:sldLayoutChg>
        <pc:sldLayoutChg chg="modTransition">
          <pc:chgData name="Parker, Pamen" userId="8d3b8af1-de91-4d14-b9e3-b74bd663fb64" providerId="ADAL" clId="{103E1993-D41B-40D5-A0C1-BC6E00FE6E5F}" dt="2025-10-20T22:25:48.472" v="1"/>
          <pc:sldLayoutMkLst>
            <pc:docMk/>
            <pc:sldMasterMk cId="1272881063" sldId="2147483823"/>
            <pc:sldLayoutMk cId="1596226624" sldId="2147483828"/>
          </pc:sldLayoutMkLst>
        </pc:sldLayoutChg>
        <pc:sldLayoutChg chg="modTransition">
          <pc:chgData name="Parker, Pamen" userId="8d3b8af1-de91-4d14-b9e3-b74bd663fb64" providerId="ADAL" clId="{103E1993-D41B-40D5-A0C1-BC6E00FE6E5F}" dt="2025-10-20T22:25:48.472" v="1"/>
          <pc:sldLayoutMkLst>
            <pc:docMk/>
            <pc:sldMasterMk cId="1272881063" sldId="2147483823"/>
            <pc:sldLayoutMk cId="3290312342" sldId="2147483829"/>
          </pc:sldLayoutMkLst>
        </pc:sldLayoutChg>
        <pc:sldLayoutChg chg="modTransition">
          <pc:chgData name="Parker, Pamen" userId="8d3b8af1-de91-4d14-b9e3-b74bd663fb64" providerId="ADAL" clId="{103E1993-D41B-40D5-A0C1-BC6E00FE6E5F}" dt="2025-10-20T22:25:48.472" v="1"/>
          <pc:sldLayoutMkLst>
            <pc:docMk/>
            <pc:sldMasterMk cId="1272881063" sldId="2147483823"/>
            <pc:sldLayoutMk cId="3552430420" sldId="2147483830"/>
          </pc:sldLayoutMkLst>
        </pc:sldLayoutChg>
        <pc:sldLayoutChg chg="modTransition">
          <pc:chgData name="Parker, Pamen" userId="8d3b8af1-de91-4d14-b9e3-b74bd663fb64" providerId="ADAL" clId="{103E1993-D41B-40D5-A0C1-BC6E00FE6E5F}" dt="2025-10-20T22:25:48.472" v="1"/>
          <pc:sldLayoutMkLst>
            <pc:docMk/>
            <pc:sldMasterMk cId="1272881063" sldId="2147483823"/>
            <pc:sldLayoutMk cId="2229341768" sldId="2147483831"/>
          </pc:sldLayoutMkLst>
        </pc:sldLayoutChg>
        <pc:sldLayoutChg chg="modTransition">
          <pc:chgData name="Parker, Pamen" userId="8d3b8af1-de91-4d14-b9e3-b74bd663fb64" providerId="ADAL" clId="{103E1993-D41B-40D5-A0C1-BC6E00FE6E5F}" dt="2025-10-20T22:25:48.472" v="1"/>
          <pc:sldLayoutMkLst>
            <pc:docMk/>
            <pc:sldMasterMk cId="1272881063" sldId="2147483823"/>
            <pc:sldLayoutMk cId="2562492379" sldId="2147483832"/>
          </pc:sldLayoutMkLst>
        </pc:sldLayoutChg>
        <pc:sldLayoutChg chg="modTransition">
          <pc:chgData name="Parker, Pamen" userId="8d3b8af1-de91-4d14-b9e3-b74bd663fb64" providerId="ADAL" clId="{103E1993-D41B-40D5-A0C1-BC6E00FE6E5F}" dt="2025-10-20T22:25:48.472" v="1"/>
          <pc:sldLayoutMkLst>
            <pc:docMk/>
            <pc:sldMasterMk cId="1272881063" sldId="2147483823"/>
            <pc:sldLayoutMk cId="3837190471" sldId="2147483833"/>
          </pc:sldLayoutMkLst>
        </pc:sldLayoutChg>
        <pc:sldLayoutChg chg="modTransition">
          <pc:chgData name="Parker, Pamen" userId="8d3b8af1-de91-4d14-b9e3-b74bd663fb64" providerId="ADAL" clId="{103E1993-D41B-40D5-A0C1-BC6E00FE6E5F}" dt="2025-10-20T22:25:48.472" v="1"/>
          <pc:sldLayoutMkLst>
            <pc:docMk/>
            <pc:sldMasterMk cId="1272881063" sldId="2147483823"/>
            <pc:sldLayoutMk cId="3405108688" sldId="2147483834"/>
          </pc:sldLayoutMkLst>
        </pc:sldLayoutChg>
        <pc:sldLayoutChg chg="modTransition">
          <pc:chgData name="Parker, Pamen" userId="8d3b8af1-de91-4d14-b9e3-b74bd663fb64" providerId="ADAL" clId="{103E1993-D41B-40D5-A0C1-BC6E00FE6E5F}" dt="2025-10-20T22:25:48.472" v="1"/>
          <pc:sldLayoutMkLst>
            <pc:docMk/>
            <pc:sldMasterMk cId="1272881063" sldId="2147483823"/>
            <pc:sldLayoutMk cId="2580442596" sldId="2147483835"/>
          </pc:sldLayoutMkLst>
        </pc:sldLayoutChg>
        <pc:sldLayoutChg chg="modTransition">
          <pc:chgData name="Parker, Pamen" userId="8d3b8af1-de91-4d14-b9e3-b74bd663fb64" providerId="ADAL" clId="{103E1993-D41B-40D5-A0C1-BC6E00FE6E5F}" dt="2025-10-20T22:25:48.472" v="1"/>
          <pc:sldLayoutMkLst>
            <pc:docMk/>
            <pc:sldMasterMk cId="1272881063" sldId="2147483823"/>
            <pc:sldLayoutMk cId="2846293610" sldId="2147483836"/>
          </pc:sldLayoutMkLst>
        </pc:sldLayoutChg>
        <pc:sldLayoutChg chg="modTransition">
          <pc:chgData name="Parker, Pamen" userId="8d3b8af1-de91-4d14-b9e3-b74bd663fb64" providerId="ADAL" clId="{103E1993-D41B-40D5-A0C1-BC6E00FE6E5F}" dt="2025-10-20T22:25:48.472" v="1"/>
          <pc:sldLayoutMkLst>
            <pc:docMk/>
            <pc:sldMasterMk cId="1272881063" sldId="2147483823"/>
            <pc:sldLayoutMk cId="3005881482" sldId="2147483837"/>
          </pc:sldLayoutMkLst>
        </pc:sldLayoutChg>
        <pc:sldLayoutChg chg="modTransition">
          <pc:chgData name="Parker, Pamen" userId="8d3b8af1-de91-4d14-b9e3-b74bd663fb64" providerId="ADAL" clId="{103E1993-D41B-40D5-A0C1-BC6E00FE6E5F}" dt="2025-10-20T22:25:48.472" v="1"/>
          <pc:sldLayoutMkLst>
            <pc:docMk/>
            <pc:sldMasterMk cId="1272881063" sldId="2147483823"/>
            <pc:sldLayoutMk cId="1295445448" sldId="2147483838"/>
          </pc:sldLayoutMkLst>
        </pc:sldLayoutChg>
        <pc:sldLayoutChg chg="modTransition">
          <pc:chgData name="Parker, Pamen" userId="8d3b8af1-de91-4d14-b9e3-b74bd663fb64" providerId="ADAL" clId="{103E1993-D41B-40D5-A0C1-BC6E00FE6E5F}" dt="2025-10-20T22:25:48.472" v="1"/>
          <pc:sldLayoutMkLst>
            <pc:docMk/>
            <pc:sldMasterMk cId="1272881063" sldId="2147483823"/>
            <pc:sldLayoutMk cId="1336062259" sldId="2147483839"/>
          </pc:sldLayoutMkLst>
        </pc:sldLayoutChg>
        <pc:sldLayoutChg chg="modTransition">
          <pc:chgData name="Parker, Pamen" userId="8d3b8af1-de91-4d14-b9e3-b74bd663fb64" providerId="ADAL" clId="{103E1993-D41B-40D5-A0C1-BC6E00FE6E5F}" dt="2025-10-20T22:25:48.472" v="1"/>
          <pc:sldLayoutMkLst>
            <pc:docMk/>
            <pc:sldMasterMk cId="1272881063" sldId="2147483823"/>
            <pc:sldLayoutMk cId="1752736035" sldId="2147483840"/>
          </pc:sldLayoutMkLst>
        </pc:sldLayoutChg>
      </pc:sldMasterChg>
      <pc:sldMasterChg chg="modTransition modSldLayout">
        <pc:chgData name="Parker, Pamen" userId="8d3b8af1-de91-4d14-b9e3-b74bd663fb64" providerId="ADAL" clId="{103E1993-D41B-40D5-A0C1-BC6E00FE6E5F}" dt="2025-10-20T22:25:48.472" v="1"/>
        <pc:sldMasterMkLst>
          <pc:docMk/>
          <pc:sldMasterMk cId="805452854" sldId="2147483872"/>
        </pc:sldMasterMkLst>
        <pc:sldLayoutChg chg="modTransition">
          <pc:chgData name="Parker, Pamen" userId="8d3b8af1-de91-4d14-b9e3-b74bd663fb64" providerId="ADAL" clId="{103E1993-D41B-40D5-A0C1-BC6E00FE6E5F}" dt="2025-10-20T22:25:48.472" v="1"/>
          <pc:sldLayoutMkLst>
            <pc:docMk/>
            <pc:sldMasterMk cId="805452854" sldId="2147483872"/>
            <pc:sldLayoutMk cId="1328614694" sldId="2147483873"/>
          </pc:sldLayoutMkLst>
        </pc:sldLayoutChg>
        <pc:sldLayoutChg chg="modTransition">
          <pc:chgData name="Parker, Pamen" userId="8d3b8af1-de91-4d14-b9e3-b74bd663fb64" providerId="ADAL" clId="{103E1993-D41B-40D5-A0C1-BC6E00FE6E5F}" dt="2025-10-20T22:25:48.472" v="1"/>
          <pc:sldLayoutMkLst>
            <pc:docMk/>
            <pc:sldMasterMk cId="805452854" sldId="2147483872"/>
            <pc:sldLayoutMk cId="2079485093" sldId="2147483874"/>
          </pc:sldLayoutMkLst>
        </pc:sldLayoutChg>
        <pc:sldLayoutChg chg="modTransition">
          <pc:chgData name="Parker, Pamen" userId="8d3b8af1-de91-4d14-b9e3-b74bd663fb64" providerId="ADAL" clId="{103E1993-D41B-40D5-A0C1-BC6E00FE6E5F}" dt="2025-10-20T22:25:48.472" v="1"/>
          <pc:sldLayoutMkLst>
            <pc:docMk/>
            <pc:sldMasterMk cId="805452854" sldId="2147483872"/>
            <pc:sldLayoutMk cId="4052778952" sldId="2147483875"/>
          </pc:sldLayoutMkLst>
        </pc:sldLayoutChg>
        <pc:sldLayoutChg chg="modTransition">
          <pc:chgData name="Parker, Pamen" userId="8d3b8af1-de91-4d14-b9e3-b74bd663fb64" providerId="ADAL" clId="{103E1993-D41B-40D5-A0C1-BC6E00FE6E5F}" dt="2025-10-20T22:25:48.472" v="1"/>
          <pc:sldLayoutMkLst>
            <pc:docMk/>
            <pc:sldMasterMk cId="805452854" sldId="2147483872"/>
            <pc:sldLayoutMk cId="3388858294" sldId="2147483876"/>
          </pc:sldLayoutMkLst>
        </pc:sldLayoutChg>
        <pc:sldLayoutChg chg="modTransition">
          <pc:chgData name="Parker, Pamen" userId="8d3b8af1-de91-4d14-b9e3-b74bd663fb64" providerId="ADAL" clId="{103E1993-D41B-40D5-A0C1-BC6E00FE6E5F}" dt="2025-10-20T22:25:48.472" v="1"/>
          <pc:sldLayoutMkLst>
            <pc:docMk/>
            <pc:sldMasterMk cId="805452854" sldId="2147483872"/>
            <pc:sldLayoutMk cId="223487251" sldId="2147483877"/>
          </pc:sldLayoutMkLst>
        </pc:sldLayoutChg>
        <pc:sldLayoutChg chg="modTransition">
          <pc:chgData name="Parker, Pamen" userId="8d3b8af1-de91-4d14-b9e3-b74bd663fb64" providerId="ADAL" clId="{103E1993-D41B-40D5-A0C1-BC6E00FE6E5F}" dt="2025-10-20T22:25:48.472" v="1"/>
          <pc:sldLayoutMkLst>
            <pc:docMk/>
            <pc:sldMasterMk cId="805452854" sldId="2147483872"/>
            <pc:sldLayoutMk cId="1885034501" sldId="2147483878"/>
          </pc:sldLayoutMkLst>
        </pc:sldLayoutChg>
        <pc:sldLayoutChg chg="modTransition">
          <pc:chgData name="Parker, Pamen" userId="8d3b8af1-de91-4d14-b9e3-b74bd663fb64" providerId="ADAL" clId="{103E1993-D41B-40D5-A0C1-BC6E00FE6E5F}" dt="2025-10-20T22:25:48.472" v="1"/>
          <pc:sldLayoutMkLst>
            <pc:docMk/>
            <pc:sldMasterMk cId="805452854" sldId="2147483872"/>
            <pc:sldLayoutMk cId="224889824" sldId="2147483879"/>
          </pc:sldLayoutMkLst>
        </pc:sldLayoutChg>
        <pc:sldLayoutChg chg="modTransition">
          <pc:chgData name="Parker, Pamen" userId="8d3b8af1-de91-4d14-b9e3-b74bd663fb64" providerId="ADAL" clId="{103E1993-D41B-40D5-A0C1-BC6E00FE6E5F}" dt="2025-10-20T22:25:48.472" v="1"/>
          <pc:sldLayoutMkLst>
            <pc:docMk/>
            <pc:sldMasterMk cId="805452854" sldId="2147483872"/>
            <pc:sldLayoutMk cId="3906163396" sldId="2147483880"/>
          </pc:sldLayoutMkLst>
        </pc:sldLayoutChg>
        <pc:sldLayoutChg chg="modTransition">
          <pc:chgData name="Parker, Pamen" userId="8d3b8af1-de91-4d14-b9e3-b74bd663fb64" providerId="ADAL" clId="{103E1993-D41B-40D5-A0C1-BC6E00FE6E5F}" dt="2025-10-20T22:25:48.472" v="1"/>
          <pc:sldLayoutMkLst>
            <pc:docMk/>
            <pc:sldMasterMk cId="805452854" sldId="2147483872"/>
            <pc:sldLayoutMk cId="3026836342" sldId="2147483881"/>
          </pc:sldLayoutMkLst>
        </pc:sldLayoutChg>
        <pc:sldLayoutChg chg="modTransition">
          <pc:chgData name="Parker, Pamen" userId="8d3b8af1-de91-4d14-b9e3-b74bd663fb64" providerId="ADAL" clId="{103E1993-D41B-40D5-A0C1-BC6E00FE6E5F}" dt="2025-10-20T22:25:48.472" v="1"/>
          <pc:sldLayoutMkLst>
            <pc:docMk/>
            <pc:sldMasterMk cId="805452854" sldId="2147483872"/>
            <pc:sldLayoutMk cId="1954248077" sldId="2147483882"/>
          </pc:sldLayoutMkLst>
        </pc:sldLayoutChg>
        <pc:sldLayoutChg chg="modTransition">
          <pc:chgData name="Parker, Pamen" userId="8d3b8af1-de91-4d14-b9e3-b74bd663fb64" providerId="ADAL" clId="{103E1993-D41B-40D5-A0C1-BC6E00FE6E5F}" dt="2025-10-20T22:25:48.472" v="1"/>
          <pc:sldLayoutMkLst>
            <pc:docMk/>
            <pc:sldMasterMk cId="805452854" sldId="2147483872"/>
            <pc:sldLayoutMk cId="2373015257" sldId="2147483883"/>
          </pc:sldLayoutMkLst>
        </pc:sldLayoutChg>
        <pc:sldLayoutChg chg="modTransition">
          <pc:chgData name="Parker, Pamen" userId="8d3b8af1-de91-4d14-b9e3-b74bd663fb64" providerId="ADAL" clId="{103E1993-D41B-40D5-A0C1-BC6E00FE6E5F}" dt="2025-10-20T22:25:48.472" v="1"/>
          <pc:sldLayoutMkLst>
            <pc:docMk/>
            <pc:sldMasterMk cId="805452854" sldId="2147483872"/>
            <pc:sldLayoutMk cId="2620690341" sldId="2147483884"/>
          </pc:sldLayoutMkLst>
        </pc:sldLayoutChg>
      </pc:sldMasterChg>
      <pc:sldMasterChg chg="modTransition modSldLayout">
        <pc:chgData name="Parker, Pamen" userId="8d3b8af1-de91-4d14-b9e3-b74bd663fb64" providerId="ADAL" clId="{103E1993-D41B-40D5-A0C1-BC6E00FE6E5F}" dt="2025-10-20T22:25:48.472" v="1"/>
        <pc:sldMasterMkLst>
          <pc:docMk/>
          <pc:sldMasterMk cId="2393010092" sldId="2147483885"/>
        </pc:sldMasterMkLst>
        <pc:sldLayoutChg chg="modTransition">
          <pc:chgData name="Parker, Pamen" userId="8d3b8af1-de91-4d14-b9e3-b74bd663fb64" providerId="ADAL" clId="{103E1993-D41B-40D5-A0C1-BC6E00FE6E5F}" dt="2025-10-20T22:25:48.472" v="1"/>
          <pc:sldLayoutMkLst>
            <pc:docMk/>
            <pc:sldMasterMk cId="2393010092" sldId="2147483885"/>
            <pc:sldLayoutMk cId="318829956" sldId="2147483886"/>
          </pc:sldLayoutMkLst>
        </pc:sldLayoutChg>
        <pc:sldLayoutChg chg="modTransition">
          <pc:chgData name="Parker, Pamen" userId="8d3b8af1-de91-4d14-b9e3-b74bd663fb64" providerId="ADAL" clId="{103E1993-D41B-40D5-A0C1-BC6E00FE6E5F}" dt="2025-10-20T22:25:48.472" v="1"/>
          <pc:sldLayoutMkLst>
            <pc:docMk/>
            <pc:sldMasterMk cId="2393010092" sldId="2147483885"/>
            <pc:sldLayoutMk cId="1320953244" sldId="2147483887"/>
          </pc:sldLayoutMkLst>
        </pc:sldLayoutChg>
        <pc:sldLayoutChg chg="modTransition">
          <pc:chgData name="Parker, Pamen" userId="8d3b8af1-de91-4d14-b9e3-b74bd663fb64" providerId="ADAL" clId="{103E1993-D41B-40D5-A0C1-BC6E00FE6E5F}" dt="2025-10-20T22:25:48.472" v="1"/>
          <pc:sldLayoutMkLst>
            <pc:docMk/>
            <pc:sldMasterMk cId="2393010092" sldId="2147483885"/>
            <pc:sldLayoutMk cId="1213715267" sldId="2147483888"/>
          </pc:sldLayoutMkLst>
        </pc:sldLayoutChg>
        <pc:sldLayoutChg chg="modTransition">
          <pc:chgData name="Parker, Pamen" userId="8d3b8af1-de91-4d14-b9e3-b74bd663fb64" providerId="ADAL" clId="{103E1993-D41B-40D5-A0C1-BC6E00FE6E5F}" dt="2025-10-20T22:25:48.472" v="1"/>
          <pc:sldLayoutMkLst>
            <pc:docMk/>
            <pc:sldMasterMk cId="2393010092" sldId="2147483885"/>
            <pc:sldLayoutMk cId="877761624" sldId="2147483889"/>
          </pc:sldLayoutMkLst>
        </pc:sldLayoutChg>
        <pc:sldLayoutChg chg="modTransition">
          <pc:chgData name="Parker, Pamen" userId="8d3b8af1-de91-4d14-b9e3-b74bd663fb64" providerId="ADAL" clId="{103E1993-D41B-40D5-A0C1-BC6E00FE6E5F}" dt="2025-10-20T22:25:48.472" v="1"/>
          <pc:sldLayoutMkLst>
            <pc:docMk/>
            <pc:sldMasterMk cId="2393010092" sldId="2147483885"/>
            <pc:sldLayoutMk cId="312791578" sldId="2147483890"/>
          </pc:sldLayoutMkLst>
        </pc:sldLayoutChg>
        <pc:sldLayoutChg chg="modTransition">
          <pc:chgData name="Parker, Pamen" userId="8d3b8af1-de91-4d14-b9e3-b74bd663fb64" providerId="ADAL" clId="{103E1993-D41B-40D5-A0C1-BC6E00FE6E5F}" dt="2025-10-20T22:25:48.472" v="1"/>
          <pc:sldLayoutMkLst>
            <pc:docMk/>
            <pc:sldMasterMk cId="2393010092" sldId="2147483885"/>
            <pc:sldLayoutMk cId="173241642" sldId="2147483891"/>
          </pc:sldLayoutMkLst>
        </pc:sldLayoutChg>
        <pc:sldLayoutChg chg="modTransition">
          <pc:chgData name="Parker, Pamen" userId="8d3b8af1-de91-4d14-b9e3-b74bd663fb64" providerId="ADAL" clId="{103E1993-D41B-40D5-A0C1-BC6E00FE6E5F}" dt="2025-10-20T22:25:48.472" v="1"/>
          <pc:sldLayoutMkLst>
            <pc:docMk/>
            <pc:sldMasterMk cId="2393010092" sldId="2147483885"/>
            <pc:sldLayoutMk cId="1495708804" sldId="2147483892"/>
          </pc:sldLayoutMkLst>
        </pc:sldLayoutChg>
        <pc:sldLayoutChg chg="modTransition">
          <pc:chgData name="Parker, Pamen" userId="8d3b8af1-de91-4d14-b9e3-b74bd663fb64" providerId="ADAL" clId="{103E1993-D41B-40D5-A0C1-BC6E00FE6E5F}" dt="2025-10-20T22:25:48.472" v="1"/>
          <pc:sldLayoutMkLst>
            <pc:docMk/>
            <pc:sldMasterMk cId="2393010092" sldId="2147483885"/>
            <pc:sldLayoutMk cId="3302929690" sldId="2147483893"/>
          </pc:sldLayoutMkLst>
        </pc:sldLayoutChg>
        <pc:sldLayoutChg chg="modTransition">
          <pc:chgData name="Parker, Pamen" userId="8d3b8af1-de91-4d14-b9e3-b74bd663fb64" providerId="ADAL" clId="{103E1993-D41B-40D5-A0C1-BC6E00FE6E5F}" dt="2025-10-20T22:25:48.472" v="1"/>
          <pc:sldLayoutMkLst>
            <pc:docMk/>
            <pc:sldMasterMk cId="2393010092" sldId="2147483885"/>
            <pc:sldLayoutMk cId="1843017269" sldId="2147483894"/>
          </pc:sldLayoutMkLst>
        </pc:sldLayoutChg>
        <pc:sldLayoutChg chg="modTransition">
          <pc:chgData name="Parker, Pamen" userId="8d3b8af1-de91-4d14-b9e3-b74bd663fb64" providerId="ADAL" clId="{103E1993-D41B-40D5-A0C1-BC6E00FE6E5F}" dt="2025-10-20T22:25:48.472" v="1"/>
          <pc:sldLayoutMkLst>
            <pc:docMk/>
            <pc:sldMasterMk cId="2393010092" sldId="2147483885"/>
            <pc:sldLayoutMk cId="1019071154" sldId="2147483895"/>
          </pc:sldLayoutMkLst>
        </pc:sldLayoutChg>
        <pc:sldLayoutChg chg="modTransition">
          <pc:chgData name="Parker, Pamen" userId="8d3b8af1-de91-4d14-b9e3-b74bd663fb64" providerId="ADAL" clId="{103E1993-D41B-40D5-A0C1-BC6E00FE6E5F}" dt="2025-10-20T22:25:48.472" v="1"/>
          <pc:sldLayoutMkLst>
            <pc:docMk/>
            <pc:sldMasterMk cId="2393010092" sldId="2147483885"/>
            <pc:sldLayoutMk cId="398996651" sldId="2147483896"/>
          </pc:sldLayoutMkLst>
        </pc:sldLayoutChg>
      </pc:sldMasterChg>
      <pc:sldMasterChg chg="modTransition modSldLayout">
        <pc:chgData name="Parker, Pamen" userId="8d3b8af1-de91-4d14-b9e3-b74bd663fb64" providerId="ADAL" clId="{103E1993-D41B-40D5-A0C1-BC6E00FE6E5F}" dt="2025-10-20T22:25:48.472" v="1"/>
        <pc:sldMasterMkLst>
          <pc:docMk/>
          <pc:sldMasterMk cId="2893834561" sldId="2147483915"/>
        </pc:sldMasterMkLst>
        <pc:sldLayoutChg chg="modTransition">
          <pc:chgData name="Parker, Pamen" userId="8d3b8af1-de91-4d14-b9e3-b74bd663fb64" providerId="ADAL" clId="{103E1993-D41B-40D5-A0C1-BC6E00FE6E5F}" dt="2025-10-20T22:25:48.472" v="1"/>
          <pc:sldLayoutMkLst>
            <pc:docMk/>
            <pc:sldMasterMk cId="2893834561" sldId="2147483915"/>
            <pc:sldLayoutMk cId="1333946184" sldId="2147483916"/>
          </pc:sldLayoutMkLst>
        </pc:sldLayoutChg>
        <pc:sldLayoutChg chg="modTransition">
          <pc:chgData name="Parker, Pamen" userId="8d3b8af1-de91-4d14-b9e3-b74bd663fb64" providerId="ADAL" clId="{103E1993-D41B-40D5-A0C1-BC6E00FE6E5F}" dt="2025-10-20T22:25:48.472" v="1"/>
          <pc:sldLayoutMkLst>
            <pc:docMk/>
            <pc:sldMasterMk cId="2893834561" sldId="2147483915"/>
            <pc:sldLayoutMk cId="1719629021" sldId="2147483917"/>
          </pc:sldLayoutMkLst>
        </pc:sldLayoutChg>
        <pc:sldLayoutChg chg="modTransition">
          <pc:chgData name="Parker, Pamen" userId="8d3b8af1-de91-4d14-b9e3-b74bd663fb64" providerId="ADAL" clId="{103E1993-D41B-40D5-A0C1-BC6E00FE6E5F}" dt="2025-10-20T22:25:48.472" v="1"/>
          <pc:sldLayoutMkLst>
            <pc:docMk/>
            <pc:sldMasterMk cId="2893834561" sldId="2147483915"/>
            <pc:sldLayoutMk cId="162687731" sldId="2147483918"/>
          </pc:sldLayoutMkLst>
        </pc:sldLayoutChg>
        <pc:sldLayoutChg chg="modTransition">
          <pc:chgData name="Parker, Pamen" userId="8d3b8af1-de91-4d14-b9e3-b74bd663fb64" providerId="ADAL" clId="{103E1993-D41B-40D5-A0C1-BC6E00FE6E5F}" dt="2025-10-20T22:25:48.472" v="1"/>
          <pc:sldLayoutMkLst>
            <pc:docMk/>
            <pc:sldMasterMk cId="2893834561" sldId="2147483915"/>
            <pc:sldLayoutMk cId="1516630561" sldId="2147483919"/>
          </pc:sldLayoutMkLst>
        </pc:sldLayoutChg>
        <pc:sldLayoutChg chg="modTransition">
          <pc:chgData name="Parker, Pamen" userId="8d3b8af1-de91-4d14-b9e3-b74bd663fb64" providerId="ADAL" clId="{103E1993-D41B-40D5-A0C1-BC6E00FE6E5F}" dt="2025-10-20T22:25:48.472" v="1"/>
          <pc:sldLayoutMkLst>
            <pc:docMk/>
            <pc:sldMasterMk cId="2893834561" sldId="2147483915"/>
            <pc:sldLayoutMk cId="2406894507" sldId="2147483920"/>
          </pc:sldLayoutMkLst>
        </pc:sldLayoutChg>
        <pc:sldLayoutChg chg="modTransition">
          <pc:chgData name="Parker, Pamen" userId="8d3b8af1-de91-4d14-b9e3-b74bd663fb64" providerId="ADAL" clId="{103E1993-D41B-40D5-A0C1-BC6E00FE6E5F}" dt="2025-10-20T22:25:48.472" v="1"/>
          <pc:sldLayoutMkLst>
            <pc:docMk/>
            <pc:sldMasterMk cId="2893834561" sldId="2147483915"/>
            <pc:sldLayoutMk cId="325297149" sldId="2147483921"/>
          </pc:sldLayoutMkLst>
        </pc:sldLayoutChg>
        <pc:sldLayoutChg chg="modTransition">
          <pc:chgData name="Parker, Pamen" userId="8d3b8af1-de91-4d14-b9e3-b74bd663fb64" providerId="ADAL" clId="{103E1993-D41B-40D5-A0C1-BC6E00FE6E5F}" dt="2025-10-20T22:25:48.472" v="1"/>
          <pc:sldLayoutMkLst>
            <pc:docMk/>
            <pc:sldMasterMk cId="2893834561" sldId="2147483915"/>
            <pc:sldLayoutMk cId="1707975849" sldId="2147483922"/>
          </pc:sldLayoutMkLst>
        </pc:sldLayoutChg>
        <pc:sldLayoutChg chg="modTransition">
          <pc:chgData name="Parker, Pamen" userId="8d3b8af1-de91-4d14-b9e3-b74bd663fb64" providerId="ADAL" clId="{103E1993-D41B-40D5-A0C1-BC6E00FE6E5F}" dt="2025-10-20T22:25:48.472" v="1"/>
          <pc:sldLayoutMkLst>
            <pc:docMk/>
            <pc:sldMasterMk cId="2893834561" sldId="2147483915"/>
            <pc:sldLayoutMk cId="597628920" sldId="2147483923"/>
          </pc:sldLayoutMkLst>
        </pc:sldLayoutChg>
        <pc:sldLayoutChg chg="modTransition">
          <pc:chgData name="Parker, Pamen" userId="8d3b8af1-de91-4d14-b9e3-b74bd663fb64" providerId="ADAL" clId="{103E1993-D41B-40D5-A0C1-BC6E00FE6E5F}" dt="2025-10-20T22:25:48.472" v="1"/>
          <pc:sldLayoutMkLst>
            <pc:docMk/>
            <pc:sldMasterMk cId="2893834561" sldId="2147483915"/>
            <pc:sldLayoutMk cId="2585445904" sldId="2147483924"/>
          </pc:sldLayoutMkLst>
        </pc:sldLayoutChg>
        <pc:sldLayoutChg chg="modTransition">
          <pc:chgData name="Parker, Pamen" userId="8d3b8af1-de91-4d14-b9e3-b74bd663fb64" providerId="ADAL" clId="{103E1993-D41B-40D5-A0C1-BC6E00FE6E5F}" dt="2025-10-20T22:25:48.472" v="1"/>
          <pc:sldLayoutMkLst>
            <pc:docMk/>
            <pc:sldMasterMk cId="2893834561" sldId="2147483915"/>
            <pc:sldLayoutMk cId="2879773893" sldId="2147483925"/>
          </pc:sldLayoutMkLst>
        </pc:sldLayoutChg>
        <pc:sldLayoutChg chg="modTransition">
          <pc:chgData name="Parker, Pamen" userId="8d3b8af1-de91-4d14-b9e3-b74bd663fb64" providerId="ADAL" clId="{103E1993-D41B-40D5-A0C1-BC6E00FE6E5F}" dt="2025-10-20T22:25:48.472" v="1"/>
          <pc:sldLayoutMkLst>
            <pc:docMk/>
            <pc:sldMasterMk cId="2893834561" sldId="2147483915"/>
            <pc:sldLayoutMk cId="3030839788" sldId="2147483926"/>
          </pc:sldLayoutMkLst>
        </pc:sldLayoutChg>
      </pc:sldMasterChg>
      <pc:sldMasterChg chg="modTransition modSldLayout">
        <pc:chgData name="Parker, Pamen" userId="8d3b8af1-de91-4d14-b9e3-b74bd663fb64" providerId="ADAL" clId="{103E1993-D41B-40D5-A0C1-BC6E00FE6E5F}" dt="2025-10-20T22:25:48.472" v="1"/>
        <pc:sldMasterMkLst>
          <pc:docMk/>
          <pc:sldMasterMk cId="1413409251" sldId="2147483927"/>
        </pc:sldMasterMkLst>
        <pc:sldLayoutChg chg="modTransition">
          <pc:chgData name="Parker, Pamen" userId="8d3b8af1-de91-4d14-b9e3-b74bd663fb64" providerId="ADAL" clId="{103E1993-D41B-40D5-A0C1-BC6E00FE6E5F}" dt="2025-10-20T22:25:48.472" v="1"/>
          <pc:sldLayoutMkLst>
            <pc:docMk/>
            <pc:sldMasterMk cId="1413409251" sldId="2147483927"/>
            <pc:sldLayoutMk cId="1529382071" sldId="2147483928"/>
          </pc:sldLayoutMkLst>
        </pc:sldLayoutChg>
        <pc:sldLayoutChg chg="modTransition">
          <pc:chgData name="Parker, Pamen" userId="8d3b8af1-de91-4d14-b9e3-b74bd663fb64" providerId="ADAL" clId="{103E1993-D41B-40D5-A0C1-BC6E00FE6E5F}" dt="2025-10-20T22:25:48.472" v="1"/>
          <pc:sldLayoutMkLst>
            <pc:docMk/>
            <pc:sldMasterMk cId="1413409251" sldId="2147483927"/>
            <pc:sldLayoutMk cId="2182242126" sldId="2147483929"/>
          </pc:sldLayoutMkLst>
        </pc:sldLayoutChg>
        <pc:sldLayoutChg chg="modTransition">
          <pc:chgData name="Parker, Pamen" userId="8d3b8af1-de91-4d14-b9e3-b74bd663fb64" providerId="ADAL" clId="{103E1993-D41B-40D5-A0C1-BC6E00FE6E5F}" dt="2025-10-20T22:25:48.472" v="1"/>
          <pc:sldLayoutMkLst>
            <pc:docMk/>
            <pc:sldMasterMk cId="1413409251" sldId="2147483927"/>
            <pc:sldLayoutMk cId="4127606698" sldId="2147483930"/>
          </pc:sldLayoutMkLst>
        </pc:sldLayoutChg>
        <pc:sldLayoutChg chg="modTransition">
          <pc:chgData name="Parker, Pamen" userId="8d3b8af1-de91-4d14-b9e3-b74bd663fb64" providerId="ADAL" clId="{103E1993-D41B-40D5-A0C1-BC6E00FE6E5F}" dt="2025-10-20T22:25:48.472" v="1"/>
          <pc:sldLayoutMkLst>
            <pc:docMk/>
            <pc:sldMasterMk cId="1413409251" sldId="2147483927"/>
            <pc:sldLayoutMk cId="161865259" sldId="2147483931"/>
          </pc:sldLayoutMkLst>
        </pc:sldLayoutChg>
        <pc:sldLayoutChg chg="modTransition">
          <pc:chgData name="Parker, Pamen" userId="8d3b8af1-de91-4d14-b9e3-b74bd663fb64" providerId="ADAL" clId="{103E1993-D41B-40D5-A0C1-BC6E00FE6E5F}" dt="2025-10-20T22:25:48.472" v="1"/>
          <pc:sldLayoutMkLst>
            <pc:docMk/>
            <pc:sldMasterMk cId="1413409251" sldId="2147483927"/>
            <pc:sldLayoutMk cId="59464248" sldId="2147483932"/>
          </pc:sldLayoutMkLst>
        </pc:sldLayoutChg>
        <pc:sldLayoutChg chg="modTransition">
          <pc:chgData name="Parker, Pamen" userId="8d3b8af1-de91-4d14-b9e3-b74bd663fb64" providerId="ADAL" clId="{103E1993-D41B-40D5-A0C1-BC6E00FE6E5F}" dt="2025-10-20T22:25:48.472" v="1"/>
          <pc:sldLayoutMkLst>
            <pc:docMk/>
            <pc:sldMasterMk cId="1413409251" sldId="2147483927"/>
            <pc:sldLayoutMk cId="3679339715" sldId="2147483933"/>
          </pc:sldLayoutMkLst>
        </pc:sldLayoutChg>
        <pc:sldLayoutChg chg="modTransition">
          <pc:chgData name="Parker, Pamen" userId="8d3b8af1-de91-4d14-b9e3-b74bd663fb64" providerId="ADAL" clId="{103E1993-D41B-40D5-A0C1-BC6E00FE6E5F}" dt="2025-10-20T22:25:48.472" v="1"/>
          <pc:sldLayoutMkLst>
            <pc:docMk/>
            <pc:sldMasterMk cId="1413409251" sldId="2147483927"/>
            <pc:sldLayoutMk cId="4188809877" sldId="2147483934"/>
          </pc:sldLayoutMkLst>
        </pc:sldLayoutChg>
        <pc:sldLayoutChg chg="modTransition">
          <pc:chgData name="Parker, Pamen" userId="8d3b8af1-de91-4d14-b9e3-b74bd663fb64" providerId="ADAL" clId="{103E1993-D41B-40D5-A0C1-BC6E00FE6E5F}" dt="2025-10-20T22:25:48.472" v="1"/>
          <pc:sldLayoutMkLst>
            <pc:docMk/>
            <pc:sldMasterMk cId="1413409251" sldId="2147483927"/>
            <pc:sldLayoutMk cId="22650384" sldId="2147483935"/>
          </pc:sldLayoutMkLst>
        </pc:sldLayoutChg>
        <pc:sldLayoutChg chg="modTransition">
          <pc:chgData name="Parker, Pamen" userId="8d3b8af1-de91-4d14-b9e3-b74bd663fb64" providerId="ADAL" clId="{103E1993-D41B-40D5-A0C1-BC6E00FE6E5F}" dt="2025-10-20T22:25:48.472" v="1"/>
          <pc:sldLayoutMkLst>
            <pc:docMk/>
            <pc:sldMasterMk cId="1413409251" sldId="2147483927"/>
            <pc:sldLayoutMk cId="4104949390" sldId="2147483936"/>
          </pc:sldLayoutMkLst>
        </pc:sldLayoutChg>
        <pc:sldLayoutChg chg="modTransition">
          <pc:chgData name="Parker, Pamen" userId="8d3b8af1-de91-4d14-b9e3-b74bd663fb64" providerId="ADAL" clId="{103E1993-D41B-40D5-A0C1-BC6E00FE6E5F}" dt="2025-10-20T22:25:48.472" v="1"/>
          <pc:sldLayoutMkLst>
            <pc:docMk/>
            <pc:sldMasterMk cId="1413409251" sldId="2147483927"/>
            <pc:sldLayoutMk cId="2302103252" sldId="2147483937"/>
          </pc:sldLayoutMkLst>
        </pc:sldLayoutChg>
        <pc:sldLayoutChg chg="modTransition">
          <pc:chgData name="Parker, Pamen" userId="8d3b8af1-de91-4d14-b9e3-b74bd663fb64" providerId="ADAL" clId="{103E1993-D41B-40D5-A0C1-BC6E00FE6E5F}" dt="2025-10-20T22:25:48.472" v="1"/>
          <pc:sldLayoutMkLst>
            <pc:docMk/>
            <pc:sldMasterMk cId="1413409251" sldId="2147483927"/>
            <pc:sldLayoutMk cId="3771165364" sldId="2147483938"/>
          </pc:sldLayoutMkLst>
        </pc:sldLayoutChg>
      </pc:sldMasterChg>
      <pc:sldMasterChg chg="modTransition modSldLayout">
        <pc:chgData name="Parker, Pamen" userId="8d3b8af1-de91-4d14-b9e3-b74bd663fb64" providerId="ADAL" clId="{103E1993-D41B-40D5-A0C1-BC6E00FE6E5F}" dt="2025-10-20T22:25:48.472" v="1"/>
        <pc:sldMasterMkLst>
          <pc:docMk/>
          <pc:sldMasterMk cId="86423436" sldId="2147483939"/>
        </pc:sldMasterMkLst>
        <pc:sldLayoutChg chg="modTransition">
          <pc:chgData name="Parker, Pamen" userId="8d3b8af1-de91-4d14-b9e3-b74bd663fb64" providerId="ADAL" clId="{103E1993-D41B-40D5-A0C1-BC6E00FE6E5F}" dt="2025-10-20T22:25:48.472" v="1"/>
          <pc:sldLayoutMkLst>
            <pc:docMk/>
            <pc:sldMasterMk cId="86423436" sldId="2147483939"/>
            <pc:sldLayoutMk cId="2817033228" sldId="2147483940"/>
          </pc:sldLayoutMkLst>
        </pc:sldLayoutChg>
        <pc:sldLayoutChg chg="modTransition">
          <pc:chgData name="Parker, Pamen" userId="8d3b8af1-de91-4d14-b9e3-b74bd663fb64" providerId="ADAL" clId="{103E1993-D41B-40D5-A0C1-BC6E00FE6E5F}" dt="2025-10-20T22:25:48.472" v="1"/>
          <pc:sldLayoutMkLst>
            <pc:docMk/>
            <pc:sldMasterMk cId="86423436" sldId="2147483939"/>
            <pc:sldLayoutMk cId="3302634488" sldId="2147483941"/>
          </pc:sldLayoutMkLst>
        </pc:sldLayoutChg>
        <pc:sldLayoutChg chg="modTransition">
          <pc:chgData name="Parker, Pamen" userId="8d3b8af1-de91-4d14-b9e3-b74bd663fb64" providerId="ADAL" clId="{103E1993-D41B-40D5-A0C1-BC6E00FE6E5F}" dt="2025-10-20T22:25:48.472" v="1"/>
          <pc:sldLayoutMkLst>
            <pc:docMk/>
            <pc:sldMasterMk cId="86423436" sldId="2147483939"/>
            <pc:sldLayoutMk cId="1828405927" sldId="2147483942"/>
          </pc:sldLayoutMkLst>
        </pc:sldLayoutChg>
        <pc:sldLayoutChg chg="modTransition">
          <pc:chgData name="Parker, Pamen" userId="8d3b8af1-de91-4d14-b9e3-b74bd663fb64" providerId="ADAL" clId="{103E1993-D41B-40D5-A0C1-BC6E00FE6E5F}" dt="2025-10-20T22:25:48.472" v="1"/>
          <pc:sldLayoutMkLst>
            <pc:docMk/>
            <pc:sldMasterMk cId="86423436" sldId="2147483939"/>
            <pc:sldLayoutMk cId="521548680" sldId="2147483943"/>
          </pc:sldLayoutMkLst>
        </pc:sldLayoutChg>
        <pc:sldLayoutChg chg="modTransition">
          <pc:chgData name="Parker, Pamen" userId="8d3b8af1-de91-4d14-b9e3-b74bd663fb64" providerId="ADAL" clId="{103E1993-D41B-40D5-A0C1-BC6E00FE6E5F}" dt="2025-10-20T22:25:48.472" v="1"/>
          <pc:sldLayoutMkLst>
            <pc:docMk/>
            <pc:sldMasterMk cId="86423436" sldId="2147483939"/>
            <pc:sldLayoutMk cId="3068144828" sldId="2147483944"/>
          </pc:sldLayoutMkLst>
        </pc:sldLayoutChg>
        <pc:sldLayoutChg chg="modTransition">
          <pc:chgData name="Parker, Pamen" userId="8d3b8af1-de91-4d14-b9e3-b74bd663fb64" providerId="ADAL" clId="{103E1993-D41B-40D5-A0C1-BC6E00FE6E5F}" dt="2025-10-20T22:25:48.472" v="1"/>
          <pc:sldLayoutMkLst>
            <pc:docMk/>
            <pc:sldMasterMk cId="86423436" sldId="2147483939"/>
            <pc:sldLayoutMk cId="572376795" sldId="2147483945"/>
          </pc:sldLayoutMkLst>
        </pc:sldLayoutChg>
        <pc:sldLayoutChg chg="modTransition">
          <pc:chgData name="Parker, Pamen" userId="8d3b8af1-de91-4d14-b9e3-b74bd663fb64" providerId="ADAL" clId="{103E1993-D41B-40D5-A0C1-BC6E00FE6E5F}" dt="2025-10-20T22:25:48.472" v="1"/>
          <pc:sldLayoutMkLst>
            <pc:docMk/>
            <pc:sldMasterMk cId="86423436" sldId="2147483939"/>
            <pc:sldLayoutMk cId="3091564828" sldId="2147483946"/>
          </pc:sldLayoutMkLst>
        </pc:sldLayoutChg>
        <pc:sldLayoutChg chg="modTransition">
          <pc:chgData name="Parker, Pamen" userId="8d3b8af1-de91-4d14-b9e3-b74bd663fb64" providerId="ADAL" clId="{103E1993-D41B-40D5-A0C1-BC6E00FE6E5F}" dt="2025-10-20T22:25:48.472" v="1"/>
          <pc:sldLayoutMkLst>
            <pc:docMk/>
            <pc:sldMasterMk cId="86423436" sldId="2147483939"/>
            <pc:sldLayoutMk cId="2527764800" sldId="2147483947"/>
          </pc:sldLayoutMkLst>
        </pc:sldLayoutChg>
        <pc:sldLayoutChg chg="modTransition">
          <pc:chgData name="Parker, Pamen" userId="8d3b8af1-de91-4d14-b9e3-b74bd663fb64" providerId="ADAL" clId="{103E1993-D41B-40D5-A0C1-BC6E00FE6E5F}" dt="2025-10-20T22:25:48.472" v="1"/>
          <pc:sldLayoutMkLst>
            <pc:docMk/>
            <pc:sldMasterMk cId="86423436" sldId="2147483939"/>
            <pc:sldLayoutMk cId="3026820774" sldId="2147483948"/>
          </pc:sldLayoutMkLst>
        </pc:sldLayoutChg>
        <pc:sldLayoutChg chg="modTransition">
          <pc:chgData name="Parker, Pamen" userId="8d3b8af1-de91-4d14-b9e3-b74bd663fb64" providerId="ADAL" clId="{103E1993-D41B-40D5-A0C1-BC6E00FE6E5F}" dt="2025-10-20T22:25:48.472" v="1"/>
          <pc:sldLayoutMkLst>
            <pc:docMk/>
            <pc:sldMasterMk cId="86423436" sldId="2147483939"/>
            <pc:sldLayoutMk cId="2682157573" sldId="2147483949"/>
          </pc:sldLayoutMkLst>
        </pc:sldLayoutChg>
        <pc:sldLayoutChg chg="modTransition">
          <pc:chgData name="Parker, Pamen" userId="8d3b8af1-de91-4d14-b9e3-b74bd663fb64" providerId="ADAL" clId="{103E1993-D41B-40D5-A0C1-BC6E00FE6E5F}" dt="2025-10-20T22:25:48.472" v="1"/>
          <pc:sldLayoutMkLst>
            <pc:docMk/>
            <pc:sldMasterMk cId="86423436" sldId="2147483939"/>
            <pc:sldLayoutMk cId="2771196181" sldId="2147483950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88EB333-FC58-4D7C-AC45-1612EB5FD22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DEA23DFF-7452-4541-8877-D0DEECBE0794}">
      <dgm:prSet/>
      <dgm:spPr/>
      <dgm:t>
        <a:bodyPr/>
        <a:lstStyle/>
        <a:p>
          <a:r>
            <a:rPr lang="en-US" dirty="0"/>
            <a:t>Follow the link below (also found on HWSS) website</a:t>
          </a:r>
        </a:p>
      </dgm:t>
    </dgm:pt>
    <dgm:pt modelId="{F975384D-390A-45FC-9C37-AFCC41628EF2}" type="parTrans" cxnId="{CE313303-0521-4F25-99FC-8C8FBF75CBB0}">
      <dgm:prSet/>
      <dgm:spPr/>
      <dgm:t>
        <a:bodyPr/>
        <a:lstStyle/>
        <a:p>
          <a:endParaRPr lang="en-US"/>
        </a:p>
      </dgm:t>
    </dgm:pt>
    <dgm:pt modelId="{83AE760A-E9C6-4F2F-9F46-8D433F2D7D76}" type="sibTrans" cxnId="{CE313303-0521-4F25-99FC-8C8FBF75CBB0}">
      <dgm:prSet/>
      <dgm:spPr/>
      <dgm:t>
        <a:bodyPr/>
        <a:lstStyle/>
        <a:p>
          <a:endParaRPr lang="en-US"/>
        </a:p>
      </dgm:t>
    </dgm:pt>
    <dgm:pt modelId="{E7C8CC2B-74FF-42AC-9E8C-20CE590BAB16}">
      <dgm:prSet/>
      <dgm:spPr/>
      <dgm:t>
        <a:bodyPr/>
        <a:lstStyle/>
        <a:p>
          <a:r>
            <a:rPr lang="en-US"/>
            <a:t>Log in with your student number and password</a:t>
          </a:r>
        </a:p>
      </dgm:t>
    </dgm:pt>
    <dgm:pt modelId="{6D3454C1-1F0B-4EE9-9FF6-4CF4F1C4AED5}" type="parTrans" cxnId="{5632CFD1-061C-488F-9DC2-1EA4B07BEBEE}">
      <dgm:prSet/>
      <dgm:spPr/>
      <dgm:t>
        <a:bodyPr/>
        <a:lstStyle/>
        <a:p>
          <a:endParaRPr lang="en-US"/>
        </a:p>
      </dgm:t>
    </dgm:pt>
    <dgm:pt modelId="{65196A55-1C59-4C36-865F-E2CE25E762BF}" type="sibTrans" cxnId="{5632CFD1-061C-488F-9DC2-1EA4B07BEBEE}">
      <dgm:prSet/>
      <dgm:spPr/>
      <dgm:t>
        <a:bodyPr/>
        <a:lstStyle/>
        <a:p>
          <a:endParaRPr lang="en-US"/>
        </a:p>
      </dgm:t>
    </dgm:pt>
    <dgm:pt modelId="{55FDB841-9F19-4BBB-B7DA-2DF7ACC06F86}">
      <dgm:prSet/>
      <dgm:spPr/>
      <dgm:t>
        <a:bodyPr/>
        <a:lstStyle/>
        <a:p>
          <a:r>
            <a:rPr lang="en-US"/>
            <a:t>Enter numbers only for your student number</a:t>
          </a:r>
        </a:p>
      </dgm:t>
    </dgm:pt>
    <dgm:pt modelId="{943A6A8A-5945-4E20-AFCB-5D3821EA73A4}" type="parTrans" cxnId="{43D7356A-36F9-48E9-A930-F8C3086A5A5D}">
      <dgm:prSet/>
      <dgm:spPr/>
      <dgm:t>
        <a:bodyPr/>
        <a:lstStyle/>
        <a:p>
          <a:endParaRPr lang="en-US"/>
        </a:p>
      </dgm:t>
    </dgm:pt>
    <dgm:pt modelId="{F22F99A7-B14B-49DF-B5A6-D05A0A6ADA84}" type="sibTrans" cxnId="{43D7356A-36F9-48E9-A930-F8C3086A5A5D}">
      <dgm:prSet/>
      <dgm:spPr/>
      <dgm:t>
        <a:bodyPr/>
        <a:lstStyle/>
        <a:p>
          <a:endParaRPr lang="en-US"/>
        </a:p>
      </dgm:t>
    </dgm:pt>
    <dgm:pt modelId="{67250FBE-26C3-47F8-8D8B-F27A1FFF737A}">
      <dgm:prSet/>
      <dgm:spPr/>
      <dgm:t>
        <a:bodyPr/>
        <a:lstStyle/>
        <a:p>
          <a:r>
            <a:rPr lang="en-US"/>
            <a:t>Your default password is your student number</a:t>
          </a:r>
        </a:p>
      </dgm:t>
    </dgm:pt>
    <dgm:pt modelId="{9BFBAD20-F02B-4A24-AD26-0595CA23E24D}" type="parTrans" cxnId="{8449BD3A-A1CB-4346-92C2-9047D7EC3D3F}">
      <dgm:prSet/>
      <dgm:spPr/>
      <dgm:t>
        <a:bodyPr/>
        <a:lstStyle/>
        <a:p>
          <a:endParaRPr lang="en-US"/>
        </a:p>
      </dgm:t>
    </dgm:pt>
    <dgm:pt modelId="{DA498A58-AE00-4A70-B103-B80C4C416497}" type="sibTrans" cxnId="{8449BD3A-A1CB-4346-92C2-9047D7EC3D3F}">
      <dgm:prSet/>
      <dgm:spPr/>
      <dgm:t>
        <a:bodyPr/>
        <a:lstStyle/>
        <a:p>
          <a:endParaRPr lang="en-US"/>
        </a:p>
      </dgm:t>
    </dgm:pt>
    <dgm:pt modelId="{6A71BD9B-380C-40D6-9B64-7B18BF7AE5B1}">
      <dgm:prSet/>
      <dgm:spPr/>
      <dgm:t>
        <a:bodyPr/>
        <a:lstStyle/>
        <a:p>
          <a:r>
            <a:rPr lang="en-US"/>
            <a:t>Set new password on first log in</a:t>
          </a:r>
        </a:p>
      </dgm:t>
    </dgm:pt>
    <dgm:pt modelId="{FE8022B3-51D7-4421-A8B4-CDA9EBCDC13D}" type="parTrans" cxnId="{7A13F132-40E5-436C-878A-B15E6D1A3B9B}">
      <dgm:prSet/>
      <dgm:spPr/>
      <dgm:t>
        <a:bodyPr/>
        <a:lstStyle/>
        <a:p>
          <a:endParaRPr lang="en-US"/>
        </a:p>
      </dgm:t>
    </dgm:pt>
    <dgm:pt modelId="{68FFBE55-BB4C-4AC5-AC0E-407961ED9C2C}" type="sibTrans" cxnId="{7A13F132-40E5-436C-878A-B15E6D1A3B9B}">
      <dgm:prSet/>
      <dgm:spPr/>
      <dgm:t>
        <a:bodyPr/>
        <a:lstStyle/>
        <a:p>
          <a:endParaRPr lang="en-US"/>
        </a:p>
      </dgm:t>
    </dgm:pt>
    <dgm:pt modelId="{8DF77154-E716-4DDD-8630-57FCE3E15A6A}">
      <dgm:prSet/>
      <dgm:spPr/>
      <dgm:t>
        <a:bodyPr/>
        <a:lstStyle/>
        <a:p>
          <a:r>
            <a:rPr lang="en-US"/>
            <a:t>Instructions to book your flex space were emailed to you </a:t>
          </a:r>
        </a:p>
      </dgm:t>
    </dgm:pt>
    <dgm:pt modelId="{96196A04-F884-4608-9A0B-75154A7AA466}" type="parTrans" cxnId="{F6F8EEF5-7F3C-4F97-ADF4-70185F1D48A2}">
      <dgm:prSet/>
      <dgm:spPr/>
      <dgm:t>
        <a:bodyPr/>
        <a:lstStyle/>
        <a:p>
          <a:endParaRPr lang="en-US"/>
        </a:p>
      </dgm:t>
    </dgm:pt>
    <dgm:pt modelId="{826C6AC2-58ED-4EA8-ACE3-374B3C2077AB}" type="sibTrans" cxnId="{F6F8EEF5-7F3C-4F97-ADF4-70185F1D48A2}">
      <dgm:prSet/>
      <dgm:spPr/>
      <dgm:t>
        <a:bodyPr/>
        <a:lstStyle/>
        <a:p>
          <a:endParaRPr lang="en-US"/>
        </a:p>
      </dgm:t>
    </dgm:pt>
    <dgm:pt modelId="{59ECF373-CD87-4D97-9A70-8A44C7E21723}" type="pres">
      <dgm:prSet presAssocID="{F88EB333-FC58-4D7C-AC45-1612EB5FD223}" presName="linear" presStyleCnt="0">
        <dgm:presLayoutVars>
          <dgm:animLvl val="lvl"/>
          <dgm:resizeHandles val="exact"/>
        </dgm:presLayoutVars>
      </dgm:prSet>
      <dgm:spPr/>
    </dgm:pt>
    <dgm:pt modelId="{0499B873-88EC-4EFD-9581-7188AE57529E}" type="pres">
      <dgm:prSet presAssocID="{DEA23DFF-7452-4541-8877-D0DEECBE0794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62D2B56F-CCFB-4068-B9D3-49D09FC542D5}" type="pres">
      <dgm:prSet presAssocID="{83AE760A-E9C6-4F2F-9F46-8D433F2D7D76}" presName="spacer" presStyleCnt="0"/>
      <dgm:spPr/>
    </dgm:pt>
    <dgm:pt modelId="{9B31ADEA-ECCB-4079-AF65-A74A49DD7A01}" type="pres">
      <dgm:prSet presAssocID="{E7C8CC2B-74FF-42AC-9E8C-20CE590BAB16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66F3C4EC-B2C3-484E-B7BC-8875C3A755EB}" type="pres">
      <dgm:prSet presAssocID="{65196A55-1C59-4C36-865F-E2CE25E762BF}" presName="spacer" presStyleCnt="0"/>
      <dgm:spPr/>
    </dgm:pt>
    <dgm:pt modelId="{8A926DBC-F563-45D5-AFC4-C8C9077780E6}" type="pres">
      <dgm:prSet presAssocID="{55FDB841-9F19-4BBB-B7DA-2DF7ACC06F86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0AF095DF-F2A9-42D5-AD5B-A0AAFB77A115}" type="pres">
      <dgm:prSet presAssocID="{F22F99A7-B14B-49DF-B5A6-D05A0A6ADA84}" presName="spacer" presStyleCnt="0"/>
      <dgm:spPr/>
    </dgm:pt>
    <dgm:pt modelId="{C8828AB9-9EBD-4A76-BD46-7AFEC9D49E0F}" type="pres">
      <dgm:prSet presAssocID="{67250FBE-26C3-47F8-8D8B-F27A1FFF737A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4DAE417F-CCC5-4062-A074-2BDDCED96BF1}" type="pres">
      <dgm:prSet presAssocID="{DA498A58-AE00-4A70-B103-B80C4C416497}" presName="spacer" presStyleCnt="0"/>
      <dgm:spPr/>
    </dgm:pt>
    <dgm:pt modelId="{EAA7C8E9-8AF8-4D03-82A2-6902B1C61B18}" type="pres">
      <dgm:prSet presAssocID="{6A71BD9B-380C-40D6-9B64-7B18BF7AE5B1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FE9FE378-0D22-43D1-B798-12BE37304352}" type="pres">
      <dgm:prSet presAssocID="{68FFBE55-BB4C-4AC5-AC0E-407961ED9C2C}" presName="spacer" presStyleCnt="0"/>
      <dgm:spPr/>
    </dgm:pt>
    <dgm:pt modelId="{54460295-4653-414F-BB11-E833CF8A522F}" type="pres">
      <dgm:prSet presAssocID="{8DF77154-E716-4DDD-8630-57FCE3E15A6A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CE313303-0521-4F25-99FC-8C8FBF75CBB0}" srcId="{F88EB333-FC58-4D7C-AC45-1612EB5FD223}" destId="{DEA23DFF-7452-4541-8877-D0DEECBE0794}" srcOrd="0" destOrd="0" parTransId="{F975384D-390A-45FC-9C37-AFCC41628EF2}" sibTransId="{83AE760A-E9C6-4F2F-9F46-8D433F2D7D76}"/>
    <dgm:cxn modelId="{484D4115-136B-4299-98FB-38ED72C07E37}" type="presOf" srcId="{67250FBE-26C3-47F8-8D8B-F27A1FFF737A}" destId="{C8828AB9-9EBD-4A76-BD46-7AFEC9D49E0F}" srcOrd="0" destOrd="0" presId="urn:microsoft.com/office/officeart/2005/8/layout/vList2"/>
    <dgm:cxn modelId="{683BED1D-0790-49C0-BC71-810CCA32C3B7}" type="presOf" srcId="{DEA23DFF-7452-4541-8877-D0DEECBE0794}" destId="{0499B873-88EC-4EFD-9581-7188AE57529E}" srcOrd="0" destOrd="0" presId="urn:microsoft.com/office/officeart/2005/8/layout/vList2"/>
    <dgm:cxn modelId="{7A13F132-40E5-436C-878A-B15E6D1A3B9B}" srcId="{F88EB333-FC58-4D7C-AC45-1612EB5FD223}" destId="{6A71BD9B-380C-40D6-9B64-7B18BF7AE5B1}" srcOrd="4" destOrd="0" parTransId="{FE8022B3-51D7-4421-A8B4-CDA9EBCDC13D}" sibTransId="{68FFBE55-BB4C-4AC5-AC0E-407961ED9C2C}"/>
    <dgm:cxn modelId="{8449BD3A-A1CB-4346-92C2-9047D7EC3D3F}" srcId="{F88EB333-FC58-4D7C-AC45-1612EB5FD223}" destId="{67250FBE-26C3-47F8-8D8B-F27A1FFF737A}" srcOrd="3" destOrd="0" parTransId="{9BFBAD20-F02B-4A24-AD26-0595CA23E24D}" sibTransId="{DA498A58-AE00-4A70-B103-B80C4C416497}"/>
    <dgm:cxn modelId="{43D7356A-36F9-48E9-A930-F8C3086A5A5D}" srcId="{F88EB333-FC58-4D7C-AC45-1612EB5FD223}" destId="{55FDB841-9F19-4BBB-B7DA-2DF7ACC06F86}" srcOrd="2" destOrd="0" parTransId="{943A6A8A-5945-4E20-AFCB-5D3821EA73A4}" sibTransId="{F22F99A7-B14B-49DF-B5A6-D05A0A6ADA84}"/>
    <dgm:cxn modelId="{67D56C4E-EC73-4798-8F09-66DA0D06AB21}" type="presOf" srcId="{F88EB333-FC58-4D7C-AC45-1612EB5FD223}" destId="{59ECF373-CD87-4D97-9A70-8A44C7E21723}" srcOrd="0" destOrd="0" presId="urn:microsoft.com/office/officeart/2005/8/layout/vList2"/>
    <dgm:cxn modelId="{6B16678B-048C-4376-BA31-0E85BC8F1ACD}" type="presOf" srcId="{6A71BD9B-380C-40D6-9B64-7B18BF7AE5B1}" destId="{EAA7C8E9-8AF8-4D03-82A2-6902B1C61B18}" srcOrd="0" destOrd="0" presId="urn:microsoft.com/office/officeart/2005/8/layout/vList2"/>
    <dgm:cxn modelId="{4819FAA5-8F9B-4CCF-8A31-B15507A0007E}" type="presOf" srcId="{8DF77154-E716-4DDD-8630-57FCE3E15A6A}" destId="{54460295-4653-414F-BB11-E833CF8A522F}" srcOrd="0" destOrd="0" presId="urn:microsoft.com/office/officeart/2005/8/layout/vList2"/>
    <dgm:cxn modelId="{8C4999AC-81FA-443B-8EAB-BA3ACE18F847}" type="presOf" srcId="{55FDB841-9F19-4BBB-B7DA-2DF7ACC06F86}" destId="{8A926DBC-F563-45D5-AFC4-C8C9077780E6}" srcOrd="0" destOrd="0" presId="urn:microsoft.com/office/officeart/2005/8/layout/vList2"/>
    <dgm:cxn modelId="{5632CFD1-061C-488F-9DC2-1EA4B07BEBEE}" srcId="{F88EB333-FC58-4D7C-AC45-1612EB5FD223}" destId="{E7C8CC2B-74FF-42AC-9E8C-20CE590BAB16}" srcOrd="1" destOrd="0" parTransId="{6D3454C1-1F0B-4EE9-9FF6-4CF4F1C4AED5}" sibTransId="{65196A55-1C59-4C36-865F-E2CE25E762BF}"/>
    <dgm:cxn modelId="{C7A024E8-BAB8-416C-ACCE-6FE24F0E16C6}" type="presOf" srcId="{E7C8CC2B-74FF-42AC-9E8C-20CE590BAB16}" destId="{9B31ADEA-ECCB-4079-AF65-A74A49DD7A01}" srcOrd="0" destOrd="0" presId="urn:microsoft.com/office/officeart/2005/8/layout/vList2"/>
    <dgm:cxn modelId="{F6F8EEF5-7F3C-4F97-ADF4-70185F1D48A2}" srcId="{F88EB333-FC58-4D7C-AC45-1612EB5FD223}" destId="{8DF77154-E716-4DDD-8630-57FCE3E15A6A}" srcOrd="5" destOrd="0" parTransId="{96196A04-F884-4608-9A0B-75154A7AA466}" sibTransId="{826C6AC2-58ED-4EA8-ACE3-374B3C2077AB}"/>
    <dgm:cxn modelId="{E5D3F4F7-F010-40D6-AD62-D47EE6A3FBDD}" type="presParOf" srcId="{59ECF373-CD87-4D97-9A70-8A44C7E21723}" destId="{0499B873-88EC-4EFD-9581-7188AE57529E}" srcOrd="0" destOrd="0" presId="urn:microsoft.com/office/officeart/2005/8/layout/vList2"/>
    <dgm:cxn modelId="{132AAA05-11A3-4962-8D76-B5256E9243DA}" type="presParOf" srcId="{59ECF373-CD87-4D97-9A70-8A44C7E21723}" destId="{62D2B56F-CCFB-4068-B9D3-49D09FC542D5}" srcOrd="1" destOrd="0" presId="urn:microsoft.com/office/officeart/2005/8/layout/vList2"/>
    <dgm:cxn modelId="{5474B920-0EBF-4CFE-8F4F-5E2F017152F9}" type="presParOf" srcId="{59ECF373-CD87-4D97-9A70-8A44C7E21723}" destId="{9B31ADEA-ECCB-4079-AF65-A74A49DD7A01}" srcOrd="2" destOrd="0" presId="urn:microsoft.com/office/officeart/2005/8/layout/vList2"/>
    <dgm:cxn modelId="{C3A976B5-2EAF-437D-BCBB-B4921144548B}" type="presParOf" srcId="{59ECF373-CD87-4D97-9A70-8A44C7E21723}" destId="{66F3C4EC-B2C3-484E-B7BC-8875C3A755EB}" srcOrd="3" destOrd="0" presId="urn:microsoft.com/office/officeart/2005/8/layout/vList2"/>
    <dgm:cxn modelId="{A6A33AF9-1BAC-43AF-92B1-CAF18B4C75EA}" type="presParOf" srcId="{59ECF373-CD87-4D97-9A70-8A44C7E21723}" destId="{8A926DBC-F563-45D5-AFC4-C8C9077780E6}" srcOrd="4" destOrd="0" presId="urn:microsoft.com/office/officeart/2005/8/layout/vList2"/>
    <dgm:cxn modelId="{491EFF96-E362-4582-A834-B313B39F1BFC}" type="presParOf" srcId="{59ECF373-CD87-4D97-9A70-8A44C7E21723}" destId="{0AF095DF-F2A9-42D5-AD5B-A0AAFB77A115}" srcOrd="5" destOrd="0" presId="urn:microsoft.com/office/officeart/2005/8/layout/vList2"/>
    <dgm:cxn modelId="{B74BA2A2-7051-491B-BA87-5D18FFF04587}" type="presParOf" srcId="{59ECF373-CD87-4D97-9A70-8A44C7E21723}" destId="{C8828AB9-9EBD-4A76-BD46-7AFEC9D49E0F}" srcOrd="6" destOrd="0" presId="urn:microsoft.com/office/officeart/2005/8/layout/vList2"/>
    <dgm:cxn modelId="{70327EFA-6834-447A-BEC5-6577A07E3996}" type="presParOf" srcId="{59ECF373-CD87-4D97-9A70-8A44C7E21723}" destId="{4DAE417F-CCC5-4062-A074-2BDDCED96BF1}" srcOrd="7" destOrd="0" presId="urn:microsoft.com/office/officeart/2005/8/layout/vList2"/>
    <dgm:cxn modelId="{63C2BA7C-E14D-4F92-857C-B5A2649200EA}" type="presParOf" srcId="{59ECF373-CD87-4D97-9A70-8A44C7E21723}" destId="{EAA7C8E9-8AF8-4D03-82A2-6902B1C61B18}" srcOrd="8" destOrd="0" presId="urn:microsoft.com/office/officeart/2005/8/layout/vList2"/>
    <dgm:cxn modelId="{4F9244B4-7B4A-414C-841C-69E2A3ACF66F}" type="presParOf" srcId="{59ECF373-CD87-4D97-9A70-8A44C7E21723}" destId="{FE9FE378-0D22-43D1-B798-12BE37304352}" srcOrd="9" destOrd="0" presId="urn:microsoft.com/office/officeart/2005/8/layout/vList2"/>
    <dgm:cxn modelId="{D192B497-146E-40D7-AEB2-78FEEB0D5BEB}" type="presParOf" srcId="{59ECF373-CD87-4D97-9A70-8A44C7E21723}" destId="{54460295-4653-414F-BB11-E833CF8A522F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99B873-88EC-4EFD-9581-7188AE57529E}">
      <dsp:nvSpPr>
        <dsp:cNvPr id="0" name=""/>
        <dsp:cNvSpPr/>
      </dsp:nvSpPr>
      <dsp:spPr>
        <a:xfrm>
          <a:off x="0" y="19549"/>
          <a:ext cx="10137712" cy="4557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Follow the link below (also found on HWSS) website</a:t>
          </a:r>
        </a:p>
      </dsp:txBody>
      <dsp:txXfrm>
        <a:off x="22246" y="41795"/>
        <a:ext cx="10093220" cy="411223"/>
      </dsp:txXfrm>
    </dsp:sp>
    <dsp:sp modelId="{9B31ADEA-ECCB-4079-AF65-A74A49DD7A01}">
      <dsp:nvSpPr>
        <dsp:cNvPr id="0" name=""/>
        <dsp:cNvSpPr/>
      </dsp:nvSpPr>
      <dsp:spPr>
        <a:xfrm>
          <a:off x="0" y="529984"/>
          <a:ext cx="10137712" cy="4557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Log in with your student number and password</a:t>
          </a:r>
        </a:p>
      </dsp:txBody>
      <dsp:txXfrm>
        <a:off x="22246" y="552230"/>
        <a:ext cx="10093220" cy="411223"/>
      </dsp:txXfrm>
    </dsp:sp>
    <dsp:sp modelId="{8A926DBC-F563-45D5-AFC4-C8C9077780E6}">
      <dsp:nvSpPr>
        <dsp:cNvPr id="0" name=""/>
        <dsp:cNvSpPr/>
      </dsp:nvSpPr>
      <dsp:spPr>
        <a:xfrm>
          <a:off x="0" y="1040419"/>
          <a:ext cx="10137712" cy="4557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Enter numbers only for your student number</a:t>
          </a:r>
        </a:p>
      </dsp:txBody>
      <dsp:txXfrm>
        <a:off x="22246" y="1062665"/>
        <a:ext cx="10093220" cy="411223"/>
      </dsp:txXfrm>
    </dsp:sp>
    <dsp:sp modelId="{C8828AB9-9EBD-4A76-BD46-7AFEC9D49E0F}">
      <dsp:nvSpPr>
        <dsp:cNvPr id="0" name=""/>
        <dsp:cNvSpPr/>
      </dsp:nvSpPr>
      <dsp:spPr>
        <a:xfrm>
          <a:off x="0" y="1550854"/>
          <a:ext cx="10137712" cy="4557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Your default password is your student number</a:t>
          </a:r>
        </a:p>
      </dsp:txBody>
      <dsp:txXfrm>
        <a:off x="22246" y="1573100"/>
        <a:ext cx="10093220" cy="411223"/>
      </dsp:txXfrm>
    </dsp:sp>
    <dsp:sp modelId="{EAA7C8E9-8AF8-4D03-82A2-6902B1C61B18}">
      <dsp:nvSpPr>
        <dsp:cNvPr id="0" name=""/>
        <dsp:cNvSpPr/>
      </dsp:nvSpPr>
      <dsp:spPr>
        <a:xfrm>
          <a:off x="0" y="2061289"/>
          <a:ext cx="10137712" cy="4557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Set new password on first log in</a:t>
          </a:r>
        </a:p>
      </dsp:txBody>
      <dsp:txXfrm>
        <a:off x="22246" y="2083535"/>
        <a:ext cx="10093220" cy="411223"/>
      </dsp:txXfrm>
    </dsp:sp>
    <dsp:sp modelId="{54460295-4653-414F-BB11-E833CF8A522F}">
      <dsp:nvSpPr>
        <dsp:cNvPr id="0" name=""/>
        <dsp:cNvSpPr/>
      </dsp:nvSpPr>
      <dsp:spPr>
        <a:xfrm>
          <a:off x="0" y="2571724"/>
          <a:ext cx="10137712" cy="4557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Instructions to book your flex space were emailed to you </a:t>
          </a:r>
        </a:p>
      </dsp:txBody>
      <dsp:txXfrm>
        <a:off x="22246" y="2593970"/>
        <a:ext cx="10093220" cy="4112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2422A36-688A-4282-9EBC-E62B85C9C068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21BEA47-BAAE-45E0-911D-454EE9195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505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BEA47-BAAE-45E0-911D-454EE919554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8068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BEA47-BAAE-45E0-911D-454EE919554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6497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BEA47-BAAE-45E0-911D-454EE919554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7712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4" name="Google Shape;326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5" name="Google Shape;326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33388" y="708025"/>
            <a:ext cx="6300787" cy="3544888"/>
          </a:xfrm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CA" dirty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327007" indent="-1279618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5118479" indent="-1023694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7165861" indent="-1023694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9213256" indent="-1023694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11260640" indent="-1023694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13308032" indent="-1023694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5355423" indent="-1023694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7402809" indent="-1023694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31501" eaLnBrk="1" hangingPunct="1">
              <a:defRPr/>
            </a:pPr>
            <a:fld id="{86384857-4853-44EF-855F-952CC7987178}" type="slidenum">
              <a:rPr lang="en-CA" b="0">
                <a:solidFill>
                  <a:prstClr val="black"/>
                </a:solidFill>
              </a:rPr>
              <a:pPr defTabSz="931501" eaLnBrk="1" hangingPunct="1">
                <a:defRPr/>
              </a:pPr>
              <a:t>20</a:t>
            </a:fld>
            <a:endParaRPr lang="en-CA" b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7097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949c589db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949c589db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33388" y="708025"/>
            <a:ext cx="6300787" cy="3544888"/>
          </a:xfrm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CA" dirty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327007" indent="-1279618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5118479" indent="-1023694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7165861" indent="-1023694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9213256" indent="-1023694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11260640" indent="-1023694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13308032" indent="-1023694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5355423" indent="-1023694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7402809" indent="-1023694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6384857-4853-44EF-855F-952CC7987178}" type="slidenum">
              <a:rPr lang="en-CA" b="0" smtClean="0">
                <a:solidFill>
                  <a:prstClr val="black"/>
                </a:solidFill>
              </a:rPr>
              <a:pPr eaLnBrk="1" hangingPunct="1"/>
              <a:t>26</a:t>
            </a:fld>
            <a:endParaRPr lang="en-CA" b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0204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33388" y="708025"/>
            <a:ext cx="6300787" cy="3544888"/>
          </a:xfrm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CA" dirty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327007" indent="-1279618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5118479" indent="-1023694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7165861" indent="-1023694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9213256" indent="-1023694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11260640" indent="-1023694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13308032" indent="-1023694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5355423" indent="-1023694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7402809" indent="-1023694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6384857-4853-44EF-855F-952CC7987178}" type="slidenum">
              <a:rPr lang="en-CA" b="0" smtClean="0">
                <a:solidFill>
                  <a:prstClr val="black"/>
                </a:solidFill>
              </a:rPr>
              <a:pPr eaLnBrk="1" hangingPunct="1"/>
              <a:t>29</a:t>
            </a:fld>
            <a:endParaRPr lang="en-CA" b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1381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BEA47-BAAE-45E0-911D-454EE919554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1482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BEA47-BAAE-45E0-911D-454EE919554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5968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BEA47-BAAE-45E0-911D-454EE919554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932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822F2C-6FF3-5ECB-615D-CAF3BE5BD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296A3A-7318-9D1D-A3AC-D576ADB558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FEAA6A-4448-43DC-6547-766E92D77E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2E9BA2-16A9-24A0-C1BB-240C63A931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BEA47-BAAE-45E0-911D-454EE919554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5217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23AC39-8578-C393-65FA-6CC8CC5E66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7CE3B9-94D8-EF53-99CE-E9FB95C298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86928E-F3EB-0D47-DB0E-10D729F921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9D5B99-04C4-DB02-C792-AC3AEEB98B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BEA47-BAAE-45E0-911D-454EE919554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5632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BEA47-BAAE-45E0-911D-454EE919554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349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BEA47-BAAE-45E0-911D-454EE919554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6635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BEA47-BAAE-45E0-911D-454EE919554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7641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BEA47-BAAE-45E0-911D-454EE919554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5573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BEA47-BAAE-45E0-911D-454EE919554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75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723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190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108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442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293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881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445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062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736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2599855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1800" cap="all" baseline="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614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2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485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199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078991"/>
            <a:ext cx="5266944" cy="3136392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279394"/>
            <a:ext cx="5266944" cy="1500187"/>
          </a:xfrm>
        </p:spPr>
        <p:txBody>
          <a:bodyPr/>
          <a:lstStyle>
            <a:lvl1pPr marL="0" indent="0">
              <a:buNone/>
              <a:defRPr sz="1800" cap="all" baseline="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778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2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858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2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1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1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87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3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034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89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736BF44D-E8DD-45FA-931D-CBCC67D57944}"/>
              </a:ext>
            </a:extLst>
          </p:cNvPr>
          <p:cNvSpPr/>
          <p:nvPr/>
        </p:nvSpPr>
        <p:spPr>
          <a:xfrm>
            <a:off x="1768101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80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163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836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6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1500" cap="all" baseline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248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015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690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802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3BB36-C878-CF4B-ADF6-BA58048BC64A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D4C54-5529-F94A-9D7E-46A7AE4BF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29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3BB36-C878-CF4B-ADF6-BA58048BC64A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D4C54-5529-F94A-9D7E-46A7AE4BF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953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3BB36-C878-CF4B-ADF6-BA58048BC64A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D4C54-5529-F94A-9D7E-46A7AE4BF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715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3BB36-C878-CF4B-ADF6-BA58048BC64A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D4C54-5529-F94A-9D7E-46A7AE4BF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761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3BB36-C878-CF4B-ADF6-BA58048BC64A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D4C54-5529-F94A-9D7E-46A7AE4BF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91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3BB36-C878-CF4B-ADF6-BA58048BC64A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D4C54-5529-F94A-9D7E-46A7AE4BF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41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3BB36-C878-CF4B-ADF6-BA58048BC64A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D4C54-5529-F94A-9D7E-46A7AE4BF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708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3BB36-C878-CF4B-ADF6-BA58048BC64A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D4C54-5529-F94A-9D7E-46A7AE4BF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929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3BB36-C878-CF4B-ADF6-BA58048BC64A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D4C54-5529-F94A-9D7E-46A7AE4BF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017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3BB36-C878-CF4B-ADF6-BA58048BC64A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D4C54-5529-F94A-9D7E-46A7AE4BF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071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068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3BB36-C878-CF4B-ADF6-BA58048BC64A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D4C54-5529-F94A-9D7E-46A7AE4BF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96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39192-6499-91AD-465C-50CD26CC3C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27CA1E-F785-9F3F-04E2-14EAA26C36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E42D1C-72B3-9E06-B302-FC8F1F47A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EFB30-7087-409A-8128-22D3310508EE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5A6D2-25AA-13D5-22E7-6974ABE16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CF9352-D63F-A4DA-97F2-86FFC4735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1FB43-4CCC-4B2A-8BC5-9C8B4F53A3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946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68DBE-A3D0-28FA-2C55-C05BDB36E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FEA655-5443-CBB6-01DE-15E7321513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57802D-207E-F699-0ACE-F43E8E999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EFB30-7087-409A-8128-22D3310508EE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7950C9-644F-A032-602D-711865DDA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BEB570-8A76-85FE-23E7-B69616065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1FB43-4CCC-4B2A-8BC5-9C8B4F53A3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629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E14D6-71E7-640E-0B99-52570433C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81A971-150C-DE5D-6A42-AAE1A0CEBC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E6F65A-3E85-A822-9B92-649029B88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EFB30-7087-409A-8128-22D3310508EE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1ED337-8308-5076-03B2-6EBAA86C2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3C9ADB-7993-7236-A3DA-682AA5703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1FB43-4CCC-4B2A-8BC5-9C8B4F53A3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87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9A83A-3422-11AE-9018-F8A7FFCE5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122170-595E-4A8C-EC85-B8800A6819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B4325E-6D67-3441-14E2-FD6449589E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357C28-1F3D-3986-4639-24DD0F4D5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EFB30-7087-409A-8128-22D3310508EE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2A212E-1B73-90C3-2EBC-42EFF4C10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48A604-EAC5-F1A3-0552-1B3AA32C6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1FB43-4CCC-4B2A-8BC5-9C8B4F53A3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630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B4C5F-EFD1-39B4-1DEC-194A536FC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CAE74B-1CCE-A19C-3CE4-BDC3EA041F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65565F-A92A-2AB1-6256-2D797DCE41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8F3C96-647B-E5B7-3C36-4156249A11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0DA6EF-64D5-CACF-CE7A-4C2B277816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EB47FA-47C4-B122-AAD1-A4D9298F1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EFB30-7087-409A-8128-22D3310508EE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D05483-A5C7-890E-9A6F-201670471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329FF2-5653-A65A-9544-260F6C8BB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1FB43-4CCC-4B2A-8BC5-9C8B4F53A3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894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ED713-E17B-755C-05FA-4DAB27FE0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9314C2-9F72-1C61-972A-DB577392A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EFB30-7087-409A-8128-22D3310508EE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24A0AF-FC39-3853-CFB8-A6CAE3075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D1AD6F-FC15-6C2A-D2E8-E4D7359C2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1FB43-4CCC-4B2A-8BC5-9C8B4F53A3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97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B665E0-2C55-E0C2-8A1C-0FDE83A5F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EFB30-7087-409A-8128-22D3310508EE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7E8BEC-A136-CC9F-9B9F-10BD00E77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2E56D0-C59F-E96B-5932-C6DD185AB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1FB43-4CCC-4B2A-8BC5-9C8B4F53A3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975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ECE67-50A0-DA11-8B21-8675D25CB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B8846C-C03A-DBE6-47FF-30CCC00A40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9C4ECA-27B6-72BA-B202-F33E1A0638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2E068E-B527-6BE1-3643-C95ABBA8D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EFB30-7087-409A-8128-22D3310508EE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7B4A7B-EF5C-17A7-36A4-5D0D8AA72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9939A-68DE-C130-F7B7-01E2FF99B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1FB43-4CCC-4B2A-8BC5-9C8B4F53A3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628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32E1B-E574-126A-B7C2-05609A56D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FBBBD3-A595-69AA-7CF2-B68479C2C9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57E3EF-45D5-3E78-6FBC-4795EF3682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5BACE0-EE8B-0E22-BEFF-5AA0942B1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EFB30-7087-409A-8128-22D3310508EE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AF1219-E843-6004-EACB-8D00AB2EE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E64CF6-5640-01DC-DDC2-B1AB82467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1FB43-4CCC-4B2A-8BC5-9C8B4F53A3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445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226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EC75F-EDCF-5529-1F88-35A3AFAD7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B246EA-0C25-7C06-8FF1-61EEAABD24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0E98A-E6FD-6741-A62B-1F2029246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EFB30-7087-409A-8128-22D3310508EE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532B7E-F946-895D-EC78-056345898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7560FA-93D7-57BD-645C-67819B001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1FB43-4CCC-4B2A-8BC5-9C8B4F53A3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773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D1E9CA-70A6-EBC1-AD60-D5EAF5E5C6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63F6CE-2BA9-D65E-62C6-E1E0779921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E9A407-EF8C-9BCB-6265-02283CE13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EFB30-7087-409A-8128-22D3310508EE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CB52FB-2ABA-A8F4-7040-DC916DC39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C96C7A-D584-155D-1432-1D4686DA8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1FB43-4CCC-4B2A-8BC5-9C8B4F53A3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839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9382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2242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7606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865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464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9339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8809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50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312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4949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2103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1165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1924" y="1122363"/>
            <a:ext cx="7588155" cy="2621155"/>
          </a:xfrm>
        </p:spPr>
        <p:txBody>
          <a:bodyPr anchor="b">
            <a:normAutofit/>
          </a:bodyPr>
          <a:lstStyle>
            <a:lvl1pPr algn="ctr">
              <a:defRPr sz="36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4" y="3843709"/>
            <a:ext cx="7588155" cy="1414092"/>
          </a:xfrm>
        </p:spPr>
        <p:txBody>
          <a:bodyPr>
            <a:normAutofit/>
          </a:bodyPr>
          <a:lstStyle>
            <a:lvl1pPr marL="0" indent="0" algn="ctr">
              <a:buNone/>
              <a:defRPr sz="1634"/>
            </a:lvl1pPr>
            <a:lvl2pPr marL="415179" indent="0" algn="ctr">
              <a:buNone/>
              <a:defRPr sz="1816"/>
            </a:lvl2pPr>
            <a:lvl3pPr marL="830357" indent="0" algn="ctr">
              <a:buNone/>
              <a:defRPr sz="1634"/>
            </a:lvl3pPr>
            <a:lvl4pPr marL="1245535" indent="0" algn="ctr">
              <a:buNone/>
              <a:defRPr sz="1453"/>
            </a:lvl4pPr>
            <a:lvl5pPr marL="1660714" indent="0" algn="ctr">
              <a:buNone/>
              <a:defRPr sz="1453"/>
            </a:lvl5pPr>
            <a:lvl6pPr marL="2075892" indent="0" algn="ctr">
              <a:buNone/>
              <a:defRPr sz="1453"/>
            </a:lvl6pPr>
            <a:lvl7pPr marL="2491071" indent="0" algn="ctr">
              <a:buNone/>
              <a:defRPr sz="1453"/>
            </a:lvl7pPr>
            <a:lvl8pPr marL="2906250" indent="0" algn="ctr">
              <a:buNone/>
              <a:defRPr sz="1453"/>
            </a:lvl8pPr>
            <a:lvl9pPr marL="3321428" indent="0" algn="ctr">
              <a:buNone/>
              <a:defRPr sz="145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8FA71-3A18-48C0-980F-4B68F7F63042}" type="datetime1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033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1210E-201E-4473-82AC-2466F5386C38}" type="datetime1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634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D06AF-EF87-8489-2C82-DEB90B7E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384" y="553619"/>
            <a:ext cx="8273140" cy="4008858"/>
          </a:xfrm>
        </p:spPr>
        <p:txBody>
          <a:bodyPr anchor="t">
            <a:normAutofit/>
          </a:bodyPr>
          <a:lstStyle>
            <a:lvl1pPr>
              <a:defRPr sz="4904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E5678-CA38-1318-9EA2-5E0A4F9A5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3383" y="4589466"/>
            <a:ext cx="8273140" cy="1384617"/>
          </a:xfrm>
        </p:spPr>
        <p:txBody>
          <a:bodyPr anchor="b">
            <a:normAutofit/>
          </a:bodyPr>
          <a:lstStyle>
            <a:lvl1pPr marL="0" indent="0">
              <a:buNone/>
              <a:defRPr sz="1816">
                <a:solidFill>
                  <a:schemeClr val="tx1"/>
                </a:solidFill>
              </a:defRPr>
            </a:lvl1pPr>
            <a:lvl2pPr marL="415179" indent="0">
              <a:buNone/>
              <a:defRPr sz="1816">
                <a:solidFill>
                  <a:schemeClr val="tx1">
                    <a:tint val="75000"/>
                  </a:schemeClr>
                </a:solidFill>
              </a:defRPr>
            </a:lvl2pPr>
            <a:lvl3pPr marL="830357" indent="0">
              <a:buNone/>
              <a:defRPr sz="1634">
                <a:solidFill>
                  <a:schemeClr val="tx1">
                    <a:tint val="75000"/>
                  </a:schemeClr>
                </a:solidFill>
              </a:defRPr>
            </a:lvl3pPr>
            <a:lvl4pPr marL="1245535" indent="0">
              <a:buNone/>
              <a:defRPr sz="1453">
                <a:solidFill>
                  <a:schemeClr val="tx1">
                    <a:tint val="75000"/>
                  </a:schemeClr>
                </a:solidFill>
              </a:defRPr>
            </a:lvl4pPr>
            <a:lvl5pPr marL="1660714" indent="0">
              <a:buNone/>
              <a:defRPr sz="1453">
                <a:solidFill>
                  <a:schemeClr val="tx1">
                    <a:tint val="75000"/>
                  </a:schemeClr>
                </a:solidFill>
              </a:defRPr>
            </a:lvl5pPr>
            <a:lvl6pPr marL="2075892" indent="0">
              <a:buNone/>
              <a:defRPr sz="1453">
                <a:solidFill>
                  <a:schemeClr val="tx1">
                    <a:tint val="75000"/>
                  </a:schemeClr>
                </a:solidFill>
              </a:defRPr>
            </a:lvl6pPr>
            <a:lvl7pPr marL="2491071" indent="0">
              <a:buNone/>
              <a:defRPr sz="1453">
                <a:solidFill>
                  <a:schemeClr val="tx1">
                    <a:tint val="75000"/>
                  </a:schemeClr>
                </a:solidFill>
              </a:defRPr>
            </a:lvl7pPr>
            <a:lvl8pPr marL="2906250" indent="0">
              <a:buNone/>
              <a:defRPr sz="1453">
                <a:solidFill>
                  <a:schemeClr val="tx1">
                    <a:tint val="75000"/>
                  </a:schemeClr>
                </a:solidFill>
              </a:defRPr>
            </a:lvl8pPr>
            <a:lvl9pPr marL="3321428" indent="0">
              <a:buNone/>
              <a:defRPr sz="145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99186-7E5A-60AF-DE69-5C7DA7161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EA198-6CAB-4B8F-B93F-1F9C8C4B6CE7}" type="datetime1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A13D1-1FBA-E820-323B-77B41F1A6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9BE85-85F6-4636-C651-D87CC969A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405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9" y="548641"/>
            <a:ext cx="10741151" cy="113225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E861E-DFBA-B4AA-9356-CDE3D3F57C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2649" y="1825625"/>
            <a:ext cx="518160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1D7538-EC5A-3EE7-176F-A58920C507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041F-4525-44D5-AA4F-332294BF1F56}" type="datetime1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548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3" y="547396"/>
            <a:ext cx="10745787" cy="11432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1685735"/>
            <a:ext cx="5157787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1816" b="1" cap="all" baseline="0"/>
            </a:lvl1pPr>
            <a:lvl2pPr marL="415179" indent="0">
              <a:buNone/>
              <a:defRPr sz="1816" b="1"/>
            </a:lvl2pPr>
            <a:lvl3pPr marL="830357" indent="0">
              <a:buNone/>
              <a:defRPr sz="1634" b="1"/>
            </a:lvl3pPr>
            <a:lvl4pPr marL="1245535" indent="0">
              <a:buNone/>
              <a:defRPr sz="1453" b="1"/>
            </a:lvl4pPr>
            <a:lvl5pPr marL="1660714" indent="0">
              <a:buNone/>
              <a:defRPr sz="1453" b="1"/>
            </a:lvl5pPr>
            <a:lvl6pPr marL="2075892" indent="0">
              <a:buNone/>
              <a:defRPr sz="1453" b="1"/>
            </a:lvl6pPr>
            <a:lvl7pPr marL="2491071" indent="0">
              <a:buNone/>
              <a:defRPr sz="1453" b="1"/>
            </a:lvl7pPr>
            <a:lvl8pPr marL="2906250" indent="0">
              <a:buNone/>
              <a:defRPr sz="1453" b="1"/>
            </a:lvl8pPr>
            <a:lvl9pPr marL="3321428" indent="0">
              <a:buNone/>
              <a:defRPr sz="145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DA52B0-7419-A946-4523-6D34BCAD26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1" y="2386897"/>
            <a:ext cx="5157787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4" y="1685735"/>
            <a:ext cx="518318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1816" b="1" cap="all" baseline="0"/>
            </a:lvl1pPr>
            <a:lvl2pPr marL="415179" indent="0">
              <a:buNone/>
              <a:defRPr sz="1816" b="1"/>
            </a:lvl2pPr>
            <a:lvl3pPr marL="830357" indent="0">
              <a:buNone/>
              <a:defRPr sz="1634" b="1"/>
            </a:lvl3pPr>
            <a:lvl4pPr marL="1245535" indent="0">
              <a:buNone/>
              <a:defRPr sz="1453" b="1"/>
            </a:lvl4pPr>
            <a:lvl5pPr marL="1660714" indent="0">
              <a:buNone/>
              <a:defRPr sz="1453" b="1"/>
            </a:lvl5pPr>
            <a:lvl6pPr marL="2075892" indent="0">
              <a:buNone/>
              <a:defRPr sz="1453" b="1"/>
            </a:lvl6pPr>
            <a:lvl7pPr marL="2491071" indent="0">
              <a:buNone/>
              <a:defRPr sz="1453" b="1"/>
            </a:lvl7pPr>
            <a:lvl8pPr marL="2906250" indent="0">
              <a:buNone/>
              <a:defRPr sz="1453" b="1"/>
            </a:lvl8pPr>
            <a:lvl9pPr marL="3321428" indent="0">
              <a:buNone/>
              <a:defRPr sz="145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BAE980-E611-98B5-04E9-DE4584B0E3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386897"/>
            <a:ext cx="5183189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57091-BBDF-4EB9-BA6B-2BB67AC4FC0F}" type="datetime1">
              <a:rPr lang="en-US" smtClean="0"/>
              <a:t>10/20/2025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144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226B-77A6-410C-9796-083F278E0125}" type="datetime1">
              <a:rPr lang="en-US" smtClean="0"/>
              <a:t>10/20/2025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376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A578B-D289-4C40-8593-3D356C49DA58}" type="datetime1">
              <a:rPr lang="en-US" smtClean="0"/>
              <a:t>10/20/2025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564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430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161" y="553619"/>
            <a:ext cx="3595635" cy="1757505"/>
          </a:xfrm>
        </p:spPr>
        <p:txBody>
          <a:bodyPr anchor="t">
            <a:normAutofit/>
          </a:bodyPr>
          <a:lstStyle>
            <a:lvl1pPr>
              <a:defRPr sz="254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710" y="553616"/>
            <a:ext cx="6279741" cy="5486400"/>
          </a:xfrm>
        </p:spPr>
        <p:txBody>
          <a:bodyPr>
            <a:normAutofit/>
          </a:bodyPr>
          <a:lstStyle>
            <a:lvl1pPr>
              <a:defRPr sz="2542"/>
            </a:lvl1pPr>
            <a:lvl2pPr>
              <a:defRPr sz="2180"/>
            </a:lvl2pPr>
            <a:lvl3pPr>
              <a:defRPr sz="1816"/>
            </a:lvl3pPr>
            <a:lvl4pPr>
              <a:defRPr sz="1634"/>
            </a:lvl4pPr>
            <a:lvl5pPr>
              <a:defRPr sz="1634"/>
            </a:lvl5pPr>
            <a:lvl6pPr>
              <a:defRPr sz="1816"/>
            </a:lvl6pPr>
            <a:lvl7pPr>
              <a:defRPr sz="1816"/>
            </a:lvl7pPr>
            <a:lvl8pPr>
              <a:defRPr sz="1816"/>
            </a:lvl8pPr>
            <a:lvl9pPr>
              <a:defRPr sz="181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7161" y="2311124"/>
            <a:ext cx="3595635" cy="3728895"/>
          </a:xfrm>
        </p:spPr>
        <p:txBody>
          <a:bodyPr anchor="t">
            <a:normAutofit/>
          </a:bodyPr>
          <a:lstStyle>
            <a:lvl1pPr marL="0" indent="0">
              <a:buNone/>
              <a:defRPr sz="1634"/>
            </a:lvl1pPr>
            <a:lvl2pPr marL="415179" indent="0">
              <a:buNone/>
              <a:defRPr sz="1272"/>
            </a:lvl2pPr>
            <a:lvl3pPr marL="830357" indent="0">
              <a:buNone/>
              <a:defRPr sz="1090"/>
            </a:lvl3pPr>
            <a:lvl4pPr marL="1245535" indent="0">
              <a:buNone/>
              <a:defRPr sz="908"/>
            </a:lvl4pPr>
            <a:lvl5pPr marL="1660714" indent="0">
              <a:buNone/>
              <a:defRPr sz="908"/>
            </a:lvl5pPr>
            <a:lvl6pPr marL="2075892" indent="0">
              <a:buNone/>
              <a:defRPr sz="908"/>
            </a:lvl6pPr>
            <a:lvl7pPr marL="2491071" indent="0">
              <a:buNone/>
              <a:defRPr sz="908"/>
            </a:lvl7pPr>
            <a:lvl8pPr marL="2906250" indent="0">
              <a:buNone/>
              <a:defRPr sz="908"/>
            </a:lvl8pPr>
            <a:lvl9pPr marL="3321428" indent="0">
              <a:buNone/>
              <a:defRPr sz="90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DFAE3-14DB-48A7-A80F-80DDB072CE3D}" type="datetime1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764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1" y="557787"/>
            <a:ext cx="3595635" cy="2212313"/>
          </a:xfrm>
        </p:spPr>
        <p:txBody>
          <a:bodyPr anchor="t">
            <a:normAutofit/>
          </a:bodyPr>
          <a:lstStyle>
            <a:lvl1pPr>
              <a:defRPr sz="254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63321" y="657105"/>
            <a:ext cx="6483687" cy="5555904"/>
          </a:xfrm>
        </p:spPr>
        <p:txBody>
          <a:bodyPr/>
          <a:lstStyle>
            <a:lvl1pPr marL="0" indent="0">
              <a:buNone/>
              <a:defRPr sz="2906"/>
            </a:lvl1pPr>
            <a:lvl2pPr marL="415179" indent="0">
              <a:buNone/>
              <a:defRPr sz="2542"/>
            </a:lvl2pPr>
            <a:lvl3pPr marL="830357" indent="0">
              <a:buNone/>
              <a:defRPr sz="2180"/>
            </a:lvl3pPr>
            <a:lvl4pPr marL="1245535" indent="0">
              <a:buNone/>
              <a:defRPr sz="1816"/>
            </a:lvl4pPr>
            <a:lvl5pPr marL="1660714" indent="0">
              <a:buNone/>
              <a:defRPr sz="1816"/>
            </a:lvl5pPr>
            <a:lvl6pPr marL="2075892" indent="0">
              <a:buNone/>
              <a:defRPr sz="1816"/>
            </a:lvl6pPr>
            <a:lvl7pPr marL="2491071" indent="0">
              <a:buNone/>
              <a:defRPr sz="1816"/>
            </a:lvl7pPr>
            <a:lvl8pPr marL="2906250" indent="0">
              <a:buNone/>
              <a:defRPr sz="1816"/>
            </a:lvl8pPr>
            <a:lvl9pPr marL="3321428" indent="0">
              <a:buNone/>
              <a:defRPr sz="1816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1" y="2826137"/>
            <a:ext cx="3585587" cy="3434638"/>
          </a:xfrm>
        </p:spPr>
        <p:txBody>
          <a:bodyPr anchor="b"/>
          <a:lstStyle>
            <a:lvl1pPr marL="0" indent="0">
              <a:buNone/>
              <a:defRPr sz="1453"/>
            </a:lvl1pPr>
            <a:lvl2pPr marL="415179" indent="0">
              <a:buNone/>
              <a:defRPr sz="1272"/>
            </a:lvl2pPr>
            <a:lvl3pPr marL="830357" indent="0">
              <a:buNone/>
              <a:defRPr sz="1090"/>
            </a:lvl3pPr>
            <a:lvl4pPr marL="1245535" indent="0">
              <a:buNone/>
              <a:defRPr sz="908"/>
            </a:lvl4pPr>
            <a:lvl5pPr marL="1660714" indent="0">
              <a:buNone/>
              <a:defRPr sz="908"/>
            </a:lvl5pPr>
            <a:lvl6pPr marL="2075892" indent="0">
              <a:buNone/>
              <a:defRPr sz="908"/>
            </a:lvl6pPr>
            <a:lvl7pPr marL="2491071" indent="0">
              <a:buNone/>
              <a:defRPr sz="908"/>
            </a:lvl7pPr>
            <a:lvl8pPr marL="2906250" indent="0">
              <a:buNone/>
              <a:defRPr sz="908"/>
            </a:lvl8pPr>
            <a:lvl9pPr marL="3321428" indent="0">
              <a:buNone/>
              <a:defRPr sz="90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5EAEF-6478-4102-8F5D-A5FE9FC97ACB}" type="datetime1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820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E956D-CB73-C986-F100-46487310D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1"/>
            <a:ext cx="10515600" cy="113225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423E6A-A07C-BF0D-EA30-9A8A854E4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12648" y="1680901"/>
            <a:ext cx="10515600" cy="44960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C9908-8F95-8DFC-72CC-158552B56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4EDB3-C0E8-45F8-9E1D-1B6C8D1880C0}" type="datetime1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26C9BE-9060-50CB-2BB7-07307FF89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A835B-97D3-BC22-F0B8-4986D4636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157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B0252-346C-F6F4-3642-19F571550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634889" y="578497"/>
            <a:ext cx="2047038" cy="559846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98DA36-7351-9D6A-518B-678AB8A50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578500"/>
            <a:ext cx="8796688" cy="55984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6BDFF-D746-836C-04B8-CA89AD5D1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0EC4B-54ED-4041-B552-9BA760FA3DBA}" type="datetime1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AA929-A9E6-FF9C-0C59-177F892D6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6D893-7E81-90DC-4139-7687B39C3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196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341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492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881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  <p:sldLayoutId id="2147483835" r:id="rId12"/>
    <p:sldLayoutId id="2147483836" r:id="rId13"/>
    <p:sldLayoutId id="2147483837" r:id="rId14"/>
    <p:sldLayoutId id="2147483838" r:id="rId15"/>
    <p:sldLayoutId id="2147483839" r:id="rId16"/>
    <p:sldLayoutId id="2147483840" r:id="rId17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452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  <p:sldLayoutId id="2147483884" r:id="rId12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3BB36-C878-CF4B-ADF6-BA58048BC64A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7D4C54-5529-F94A-9D7E-46A7AE4BF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010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265458-C0C0-B9D2-CC76-015DAF6D5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E0E8D3-6198-B4E0-BC99-E5B9476B1A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FB129-7357-64FB-38AE-FD87848C28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55EFB30-7087-409A-8128-22D3310508EE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9F7D43-F106-A949-18C5-697DD580B8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C20BB0-0702-7F76-EDAC-CA11B40EC3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5C1FB43-4CCC-4B2A-8BC5-9C8B4F53A3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834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340925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9" y="548641"/>
            <a:ext cx="10653579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9" y="1715532"/>
            <a:ext cx="10653579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160" y="6453003"/>
            <a:ext cx="34943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17">
                <a:solidFill>
                  <a:schemeClr val="tx1"/>
                </a:solidFill>
              </a:defRPr>
            </a:lvl1pPr>
          </a:lstStyle>
          <a:p>
            <a:fld id="{67F45AC6-C491-4585-A584-9CE2AF7D5500}" type="datetime1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76522" y="6453003"/>
            <a:ext cx="2805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17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2165" y="6453003"/>
            <a:ext cx="429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17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23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hf sldNum="0" hdr="0" ftr="0" dt="0"/>
  <p:txStyles>
    <p:titleStyle>
      <a:lvl1pPr algn="l" defTabSz="830357" rtl="0" eaLnBrk="1" latinLnBrk="0" hangingPunct="1">
        <a:lnSpc>
          <a:spcPct val="90000"/>
        </a:lnSpc>
        <a:spcBef>
          <a:spcPct val="0"/>
        </a:spcBef>
        <a:buNone/>
        <a:defRPr sz="3269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7589" indent="-207589" algn="l" defTabSz="830357" rtl="0" eaLnBrk="1" latinLnBrk="0" hangingPunct="1">
        <a:lnSpc>
          <a:spcPct val="120000"/>
        </a:lnSpc>
        <a:spcBef>
          <a:spcPts val="908"/>
        </a:spcBef>
        <a:buFont typeface="Arial" panose="020B0604020202020204" pitchFamily="34" charset="0"/>
        <a:buChar char="•"/>
        <a:defRPr sz="1816" kern="1200">
          <a:solidFill>
            <a:schemeClr val="tx1"/>
          </a:solidFill>
          <a:latin typeface="+mn-lt"/>
          <a:ea typeface="+mn-ea"/>
          <a:cs typeface="+mn-cs"/>
        </a:defRPr>
      </a:lvl1pPr>
      <a:lvl2pPr marL="415179" indent="-207589" algn="l" defTabSz="830357" rtl="0" eaLnBrk="1" latinLnBrk="0" hangingPunct="1">
        <a:lnSpc>
          <a:spcPct val="120000"/>
        </a:lnSpc>
        <a:spcBef>
          <a:spcPts val="454"/>
        </a:spcBef>
        <a:buFont typeface="Arial" panose="020B0604020202020204" pitchFamily="34" charset="0"/>
        <a:buChar char="•"/>
        <a:defRPr sz="1634" kern="1200">
          <a:solidFill>
            <a:schemeClr val="tx1"/>
          </a:solidFill>
          <a:latin typeface="+mn-lt"/>
          <a:ea typeface="+mn-ea"/>
          <a:cs typeface="+mn-cs"/>
        </a:defRPr>
      </a:lvl2pPr>
      <a:lvl3pPr marL="622768" indent="-207589" algn="l" defTabSz="830357" rtl="0" eaLnBrk="1" latinLnBrk="0" hangingPunct="1">
        <a:lnSpc>
          <a:spcPct val="120000"/>
        </a:lnSpc>
        <a:spcBef>
          <a:spcPts val="454"/>
        </a:spcBef>
        <a:buFont typeface="Arial" panose="020B0604020202020204" pitchFamily="34" charset="0"/>
        <a:buChar char="•"/>
        <a:defRPr sz="1453" kern="1200">
          <a:solidFill>
            <a:schemeClr val="tx1"/>
          </a:solidFill>
          <a:latin typeface="+mn-lt"/>
          <a:ea typeface="+mn-ea"/>
          <a:cs typeface="+mn-cs"/>
        </a:defRPr>
      </a:lvl3pPr>
      <a:lvl4pPr marL="830357" indent="-207589" algn="l" defTabSz="830357" rtl="0" eaLnBrk="1" latinLnBrk="0" hangingPunct="1">
        <a:lnSpc>
          <a:spcPct val="120000"/>
        </a:lnSpc>
        <a:spcBef>
          <a:spcPts val="454"/>
        </a:spcBef>
        <a:buFont typeface="Arial" panose="020B0604020202020204" pitchFamily="34" charset="0"/>
        <a:buChar char="•"/>
        <a:defRPr sz="1272" kern="1200">
          <a:solidFill>
            <a:schemeClr val="tx1"/>
          </a:solidFill>
          <a:latin typeface="+mn-lt"/>
          <a:ea typeface="+mn-ea"/>
          <a:cs typeface="+mn-cs"/>
        </a:defRPr>
      </a:lvl4pPr>
      <a:lvl5pPr marL="1037946" indent="-207589" algn="l" defTabSz="830357" rtl="0" eaLnBrk="1" latinLnBrk="0" hangingPunct="1">
        <a:lnSpc>
          <a:spcPct val="120000"/>
        </a:lnSpc>
        <a:spcBef>
          <a:spcPts val="454"/>
        </a:spcBef>
        <a:buFont typeface="Arial" panose="020B0604020202020204" pitchFamily="34" charset="0"/>
        <a:buChar char="•"/>
        <a:defRPr sz="1090" kern="1200">
          <a:solidFill>
            <a:schemeClr val="tx1"/>
          </a:solidFill>
          <a:latin typeface="+mn-lt"/>
          <a:ea typeface="+mn-ea"/>
          <a:cs typeface="+mn-cs"/>
        </a:defRPr>
      </a:lvl5pPr>
      <a:lvl6pPr marL="2283482" indent="-207589" algn="l" defTabSz="830357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4" kern="1200">
          <a:solidFill>
            <a:schemeClr val="tx1"/>
          </a:solidFill>
          <a:latin typeface="+mn-lt"/>
          <a:ea typeface="+mn-ea"/>
          <a:cs typeface="+mn-cs"/>
        </a:defRPr>
      </a:lvl6pPr>
      <a:lvl7pPr marL="2698660" indent="-207589" algn="l" defTabSz="830357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4" kern="1200">
          <a:solidFill>
            <a:schemeClr val="tx1"/>
          </a:solidFill>
          <a:latin typeface="+mn-lt"/>
          <a:ea typeface="+mn-ea"/>
          <a:cs typeface="+mn-cs"/>
        </a:defRPr>
      </a:lvl7pPr>
      <a:lvl8pPr marL="3113839" indent="-207589" algn="l" defTabSz="830357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4" kern="1200">
          <a:solidFill>
            <a:schemeClr val="tx1"/>
          </a:solidFill>
          <a:latin typeface="+mn-lt"/>
          <a:ea typeface="+mn-ea"/>
          <a:cs typeface="+mn-cs"/>
        </a:defRPr>
      </a:lvl8pPr>
      <a:lvl9pPr marL="3529017" indent="-207589" algn="l" defTabSz="830357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30357" rtl="0" eaLnBrk="1" latinLnBrk="0" hangingPunct="1">
        <a:defRPr sz="1634" kern="1200">
          <a:solidFill>
            <a:schemeClr val="tx1"/>
          </a:solidFill>
          <a:latin typeface="+mn-lt"/>
          <a:ea typeface="+mn-ea"/>
          <a:cs typeface="+mn-cs"/>
        </a:defRPr>
      </a:lvl1pPr>
      <a:lvl2pPr marL="415179" algn="l" defTabSz="830357" rtl="0" eaLnBrk="1" latinLnBrk="0" hangingPunct="1">
        <a:defRPr sz="1634" kern="1200">
          <a:solidFill>
            <a:schemeClr val="tx1"/>
          </a:solidFill>
          <a:latin typeface="+mn-lt"/>
          <a:ea typeface="+mn-ea"/>
          <a:cs typeface="+mn-cs"/>
        </a:defRPr>
      </a:lvl2pPr>
      <a:lvl3pPr marL="830357" algn="l" defTabSz="830357" rtl="0" eaLnBrk="1" latinLnBrk="0" hangingPunct="1">
        <a:defRPr sz="1634" kern="1200">
          <a:solidFill>
            <a:schemeClr val="tx1"/>
          </a:solidFill>
          <a:latin typeface="+mn-lt"/>
          <a:ea typeface="+mn-ea"/>
          <a:cs typeface="+mn-cs"/>
        </a:defRPr>
      </a:lvl3pPr>
      <a:lvl4pPr marL="1245535" algn="l" defTabSz="830357" rtl="0" eaLnBrk="1" latinLnBrk="0" hangingPunct="1">
        <a:defRPr sz="1634" kern="1200">
          <a:solidFill>
            <a:schemeClr val="tx1"/>
          </a:solidFill>
          <a:latin typeface="+mn-lt"/>
          <a:ea typeface="+mn-ea"/>
          <a:cs typeface="+mn-cs"/>
        </a:defRPr>
      </a:lvl4pPr>
      <a:lvl5pPr marL="1660714" algn="l" defTabSz="830357" rtl="0" eaLnBrk="1" latinLnBrk="0" hangingPunct="1">
        <a:defRPr sz="1634" kern="1200">
          <a:solidFill>
            <a:schemeClr val="tx1"/>
          </a:solidFill>
          <a:latin typeface="+mn-lt"/>
          <a:ea typeface="+mn-ea"/>
          <a:cs typeface="+mn-cs"/>
        </a:defRPr>
      </a:lvl5pPr>
      <a:lvl6pPr marL="2075892" algn="l" defTabSz="830357" rtl="0" eaLnBrk="1" latinLnBrk="0" hangingPunct="1">
        <a:defRPr sz="1634" kern="1200">
          <a:solidFill>
            <a:schemeClr val="tx1"/>
          </a:solidFill>
          <a:latin typeface="+mn-lt"/>
          <a:ea typeface="+mn-ea"/>
          <a:cs typeface="+mn-cs"/>
        </a:defRPr>
      </a:lvl6pPr>
      <a:lvl7pPr marL="2491071" algn="l" defTabSz="830357" rtl="0" eaLnBrk="1" latinLnBrk="0" hangingPunct="1">
        <a:defRPr sz="1634" kern="1200">
          <a:solidFill>
            <a:schemeClr val="tx1"/>
          </a:solidFill>
          <a:latin typeface="+mn-lt"/>
          <a:ea typeface="+mn-ea"/>
          <a:cs typeface="+mn-cs"/>
        </a:defRPr>
      </a:lvl7pPr>
      <a:lvl8pPr marL="2906250" algn="l" defTabSz="830357" rtl="0" eaLnBrk="1" latinLnBrk="0" hangingPunct="1">
        <a:defRPr sz="1634" kern="1200">
          <a:solidFill>
            <a:schemeClr val="tx1"/>
          </a:solidFill>
          <a:latin typeface="+mn-lt"/>
          <a:ea typeface="+mn-ea"/>
          <a:cs typeface="+mn-cs"/>
        </a:defRPr>
      </a:lvl8pPr>
      <a:lvl9pPr marL="3321428" algn="l" defTabSz="830357" rtl="0" eaLnBrk="1" latinLnBrk="0" hangingPunct="1">
        <a:defRPr sz="16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flickr.com/photos/smartsignbrooklyn/10214257803" TargetMode="External"/><Relationship Id="rId4" Type="http://schemas.openxmlformats.org/officeDocument/2006/relationships/image" Target="../media/image1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hyperlink" Target="https://hwss.myweeklyplanner.net/" TargetMode="External"/><Relationship Id="rId9" Type="http://schemas.microsoft.com/office/2007/relationships/diagramDrawing" Target="../diagrams/drawing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8">
            <a:extLst>
              <a:ext uri="{FF2B5EF4-FFF2-40B4-BE49-F238E27FC236}">
                <a16:creationId xmlns:a16="http://schemas.microsoft.com/office/drawing/2014/main" id="{4FEB7930-F0D6-4044-8BA9-D730103DB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19D12C88-3A32-4F41-B45A-4E39BEC329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48" r="12191" b="9090"/>
          <a:stretch/>
        </p:blipFill>
        <p:spPr>
          <a:xfrm>
            <a:off x="25968" y="10"/>
            <a:ext cx="4869082" cy="6857990"/>
          </a:xfrm>
          <a:prstGeom prst="rect">
            <a:avLst/>
          </a:prstGeom>
        </p:spPr>
      </p:pic>
      <p:grpSp>
        <p:nvGrpSpPr>
          <p:cNvPr id="22" name="Group 10">
            <a:extLst>
              <a:ext uri="{FF2B5EF4-FFF2-40B4-BE49-F238E27FC236}">
                <a16:creationId xmlns:a16="http://schemas.microsoft.com/office/drawing/2014/main" id="{3D37B8A0-A486-4042-834D-0C08DD3B43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836718" y="0"/>
            <a:ext cx="2611581" cy="6858000"/>
            <a:chOff x="2836718" y="0"/>
            <a:chExt cx="2611581" cy="6858000"/>
          </a:xfrm>
        </p:grpSpPr>
        <p:sp useBgFill="1">
          <p:nvSpPr>
            <p:cNvPr id="12" name="Rectangle 19">
              <a:extLst>
                <a:ext uri="{FF2B5EF4-FFF2-40B4-BE49-F238E27FC236}">
                  <a16:creationId xmlns:a16="http://schemas.microsoft.com/office/drawing/2014/main" id="{D467C104-5C3F-411A-B2C4-EBFD4228D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836718" y="0"/>
              <a:ext cx="2611581" cy="2554287"/>
            </a:xfrm>
            <a:custGeom>
              <a:avLst/>
              <a:gdLst>
                <a:gd name="connsiteX0" fmla="*/ 0 w 2570017"/>
                <a:gd name="connsiteY0" fmla="*/ 0 h 2554287"/>
                <a:gd name="connsiteX1" fmla="*/ 2570017 w 2570017"/>
                <a:gd name="connsiteY1" fmla="*/ 0 h 2554287"/>
                <a:gd name="connsiteX2" fmla="*/ 2570017 w 2570017"/>
                <a:gd name="connsiteY2" fmla="*/ 2554287 h 2554287"/>
                <a:gd name="connsiteX3" fmla="*/ 0 w 2570017"/>
                <a:gd name="connsiteY3" fmla="*/ 2554287 h 2554287"/>
                <a:gd name="connsiteX4" fmla="*/ 0 w 2570017"/>
                <a:gd name="connsiteY4" fmla="*/ 0 h 2554287"/>
                <a:gd name="connsiteX0" fmla="*/ 904009 w 2570017"/>
                <a:gd name="connsiteY0" fmla="*/ 0 h 2554287"/>
                <a:gd name="connsiteX1" fmla="*/ 2570017 w 2570017"/>
                <a:gd name="connsiteY1" fmla="*/ 0 h 2554287"/>
                <a:gd name="connsiteX2" fmla="*/ 2570017 w 2570017"/>
                <a:gd name="connsiteY2" fmla="*/ 2554287 h 2554287"/>
                <a:gd name="connsiteX3" fmla="*/ 0 w 2570017"/>
                <a:gd name="connsiteY3" fmla="*/ 2554287 h 2554287"/>
                <a:gd name="connsiteX4" fmla="*/ 904009 w 2570017"/>
                <a:gd name="connsiteY4" fmla="*/ 0 h 2554287"/>
                <a:gd name="connsiteX0" fmla="*/ 644236 w 2570017"/>
                <a:gd name="connsiteY0" fmla="*/ 10391 h 2554287"/>
                <a:gd name="connsiteX1" fmla="*/ 2570017 w 2570017"/>
                <a:gd name="connsiteY1" fmla="*/ 0 h 2554287"/>
                <a:gd name="connsiteX2" fmla="*/ 2570017 w 2570017"/>
                <a:gd name="connsiteY2" fmla="*/ 2554287 h 2554287"/>
                <a:gd name="connsiteX3" fmla="*/ 0 w 2570017"/>
                <a:gd name="connsiteY3" fmla="*/ 2554287 h 2554287"/>
                <a:gd name="connsiteX4" fmla="*/ 644236 w 2570017"/>
                <a:gd name="connsiteY4" fmla="*/ 10391 h 2554287"/>
                <a:gd name="connsiteX0" fmla="*/ 633845 w 2570017"/>
                <a:gd name="connsiteY0" fmla="*/ 0 h 2554287"/>
                <a:gd name="connsiteX1" fmla="*/ 2570017 w 2570017"/>
                <a:gd name="connsiteY1" fmla="*/ 0 h 2554287"/>
                <a:gd name="connsiteX2" fmla="*/ 2570017 w 2570017"/>
                <a:gd name="connsiteY2" fmla="*/ 2554287 h 2554287"/>
                <a:gd name="connsiteX3" fmla="*/ 0 w 2570017"/>
                <a:gd name="connsiteY3" fmla="*/ 2554287 h 2554287"/>
                <a:gd name="connsiteX4" fmla="*/ 633845 w 2570017"/>
                <a:gd name="connsiteY4" fmla="*/ 0 h 2554287"/>
                <a:gd name="connsiteX0" fmla="*/ 675409 w 2611581"/>
                <a:gd name="connsiteY0" fmla="*/ 0 h 2554287"/>
                <a:gd name="connsiteX1" fmla="*/ 2611581 w 2611581"/>
                <a:gd name="connsiteY1" fmla="*/ 0 h 2554287"/>
                <a:gd name="connsiteX2" fmla="*/ 2611581 w 2611581"/>
                <a:gd name="connsiteY2" fmla="*/ 2554287 h 2554287"/>
                <a:gd name="connsiteX3" fmla="*/ 0 w 2611581"/>
                <a:gd name="connsiteY3" fmla="*/ 2554287 h 2554287"/>
                <a:gd name="connsiteX4" fmla="*/ 675409 w 2611581"/>
                <a:gd name="connsiteY4" fmla="*/ 0 h 2554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11581" h="2554287">
                  <a:moveTo>
                    <a:pt x="675409" y="0"/>
                  </a:moveTo>
                  <a:lnTo>
                    <a:pt x="2611581" y="0"/>
                  </a:lnTo>
                  <a:lnTo>
                    <a:pt x="2611581" y="2554287"/>
                  </a:lnTo>
                  <a:lnTo>
                    <a:pt x="0" y="2554287"/>
                  </a:lnTo>
                  <a:lnTo>
                    <a:pt x="675409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13" name="Rectangle 20">
              <a:extLst>
                <a:ext uri="{FF2B5EF4-FFF2-40B4-BE49-F238E27FC236}">
                  <a16:creationId xmlns:a16="http://schemas.microsoft.com/office/drawing/2014/main" id="{6B04D505-A84F-4973-9090-0F1ACF7ABD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836718" y="2554287"/>
              <a:ext cx="2611581" cy="4303713"/>
            </a:xfrm>
            <a:custGeom>
              <a:avLst/>
              <a:gdLst>
                <a:gd name="connsiteX0" fmla="*/ 0 w 2611581"/>
                <a:gd name="connsiteY0" fmla="*/ 0 h 4303713"/>
                <a:gd name="connsiteX1" fmla="*/ 2611581 w 2611581"/>
                <a:gd name="connsiteY1" fmla="*/ 0 h 4303713"/>
                <a:gd name="connsiteX2" fmla="*/ 2611581 w 2611581"/>
                <a:gd name="connsiteY2" fmla="*/ 4303713 h 4303713"/>
                <a:gd name="connsiteX3" fmla="*/ 0 w 2611581"/>
                <a:gd name="connsiteY3" fmla="*/ 4303713 h 4303713"/>
                <a:gd name="connsiteX4" fmla="*/ 0 w 2611581"/>
                <a:gd name="connsiteY4" fmla="*/ 0 h 4303713"/>
                <a:gd name="connsiteX0" fmla="*/ 0 w 2611581"/>
                <a:gd name="connsiteY0" fmla="*/ 0 h 4314104"/>
                <a:gd name="connsiteX1" fmla="*/ 2611581 w 2611581"/>
                <a:gd name="connsiteY1" fmla="*/ 0 h 4314104"/>
                <a:gd name="connsiteX2" fmla="*/ 2611581 w 2611581"/>
                <a:gd name="connsiteY2" fmla="*/ 4303713 h 4314104"/>
                <a:gd name="connsiteX3" fmla="*/ 1693718 w 2611581"/>
                <a:gd name="connsiteY3" fmla="*/ 4314104 h 4314104"/>
                <a:gd name="connsiteX4" fmla="*/ 0 w 2611581"/>
                <a:gd name="connsiteY4" fmla="*/ 0 h 4314104"/>
                <a:gd name="connsiteX0" fmla="*/ 0 w 2611581"/>
                <a:gd name="connsiteY0" fmla="*/ 0 h 4314104"/>
                <a:gd name="connsiteX1" fmla="*/ 2611581 w 2611581"/>
                <a:gd name="connsiteY1" fmla="*/ 0 h 4314104"/>
                <a:gd name="connsiteX2" fmla="*/ 2611581 w 2611581"/>
                <a:gd name="connsiteY2" fmla="*/ 4303713 h 4314104"/>
                <a:gd name="connsiteX3" fmla="*/ 1963882 w 2611581"/>
                <a:gd name="connsiteY3" fmla="*/ 4314104 h 4314104"/>
                <a:gd name="connsiteX4" fmla="*/ 0 w 2611581"/>
                <a:gd name="connsiteY4" fmla="*/ 0 h 4314104"/>
                <a:gd name="connsiteX0" fmla="*/ 0 w 2611581"/>
                <a:gd name="connsiteY0" fmla="*/ 0 h 4303713"/>
                <a:gd name="connsiteX1" fmla="*/ 2611581 w 2611581"/>
                <a:gd name="connsiteY1" fmla="*/ 0 h 4303713"/>
                <a:gd name="connsiteX2" fmla="*/ 2611581 w 2611581"/>
                <a:gd name="connsiteY2" fmla="*/ 4303713 h 4303713"/>
                <a:gd name="connsiteX3" fmla="*/ 2213264 w 2611581"/>
                <a:gd name="connsiteY3" fmla="*/ 4293322 h 4303713"/>
                <a:gd name="connsiteX4" fmla="*/ 0 w 2611581"/>
                <a:gd name="connsiteY4" fmla="*/ 0 h 4303713"/>
                <a:gd name="connsiteX0" fmla="*/ 0 w 2611581"/>
                <a:gd name="connsiteY0" fmla="*/ 0 h 4303713"/>
                <a:gd name="connsiteX1" fmla="*/ 2611581 w 2611581"/>
                <a:gd name="connsiteY1" fmla="*/ 0 h 4303713"/>
                <a:gd name="connsiteX2" fmla="*/ 2611581 w 2611581"/>
                <a:gd name="connsiteY2" fmla="*/ 4303713 h 4303713"/>
                <a:gd name="connsiteX3" fmla="*/ 2171701 w 2611581"/>
                <a:gd name="connsiteY3" fmla="*/ 3638695 h 4303713"/>
                <a:gd name="connsiteX4" fmla="*/ 0 w 2611581"/>
                <a:gd name="connsiteY4" fmla="*/ 0 h 4303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11581" h="4303713">
                  <a:moveTo>
                    <a:pt x="0" y="0"/>
                  </a:moveTo>
                  <a:lnTo>
                    <a:pt x="2611581" y="0"/>
                  </a:lnTo>
                  <a:lnTo>
                    <a:pt x="2611581" y="4303713"/>
                  </a:lnTo>
                  <a:lnTo>
                    <a:pt x="2171701" y="3638695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14">
            <a:extLst>
              <a:ext uri="{FF2B5EF4-FFF2-40B4-BE49-F238E27FC236}">
                <a16:creationId xmlns:a16="http://schemas.microsoft.com/office/drawing/2014/main" id="{945CE9A4-4A26-4B57-A688-E6D3A8498A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959100" y="-4763"/>
            <a:ext cx="5014912" cy="6862763"/>
            <a:chOff x="2928938" y="-4763"/>
            <a:chExt cx="5014912" cy="6862763"/>
          </a:xfrm>
        </p:grpSpPr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1FA9CDC9-B659-42F5-9DA2-70B1A39453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C007AF8D-D1A5-4CAC-AE7B-D2A3E72B87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096A8434-7327-4C0E-BAAF-F4D86BBDFA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602C7E10-50F7-489D-8249-9ECB0B456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950DCCEA-5572-4095-A960-C569CF6922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5CDFA5C2-7CC1-4739-B874-1ABBCDECFB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FCAEF6A-70B0-4937-845D-8E50320DD8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19116" y="2659062"/>
            <a:ext cx="7309791" cy="2554287"/>
          </a:xfrm>
        </p:spPr>
        <p:txBody>
          <a:bodyPr>
            <a:normAutofit/>
          </a:bodyPr>
          <a:lstStyle/>
          <a:p>
            <a:r>
              <a:rPr lang="en-US" dirty="0">
                <a:latin typeface="Rockwell Nova" panose="02060503020205020403" pitchFamily="18" charset="0"/>
              </a:rPr>
              <a:t>Heritage Woods Secondary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E7B8CF-9C93-4CF4-94CA-7193F2B53C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70611" y="5752458"/>
            <a:ext cx="5332411" cy="1388534"/>
          </a:xfrm>
        </p:spPr>
        <p:txBody>
          <a:bodyPr>
            <a:normAutofit/>
          </a:bodyPr>
          <a:lstStyle/>
          <a:p>
            <a:r>
              <a:rPr lang="en-US" dirty="0">
                <a:latin typeface="Rockwell Nova" panose="020F0502020204030204" pitchFamily="18" charset="0"/>
                <a:ea typeface="Segoe UI Symbol" panose="020B0502040204020203" pitchFamily="34" charset="0"/>
              </a:rPr>
              <a:t>“WE ARE KODIAKS”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BB3BB3-E56F-D85B-93E3-364E31786150}"/>
              </a:ext>
            </a:extLst>
          </p:cNvPr>
          <p:cNvSpPr txBox="1"/>
          <p:nvPr/>
        </p:nvSpPr>
        <p:spPr>
          <a:xfrm>
            <a:off x="4533089" y="621744"/>
            <a:ext cx="744174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0" b="1" dirty="0">
                <a:solidFill>
                  <a:srgbClr val="990033"/>
                </a:solidFill>
                <a:latin typeface="Georgia Pro Cond Semibold" panose="020F0502020204030204" pitchFamily="18" charset="0"/>
              </a:rPr>
              <a:t>Tuesday</a:t>
            </a:r>
          </a:p>
          <a:p>
            <a:pPr algn="ctr"/>
            <a:r>
              <a:rPr lang="en-US" sz="6500" b="1" dirty="0">
                <a:solidFill>
                  <a:srgbClr val="990033"/>
                </a:solidFill>
                <a:latin typeface="Georgia Pro Cond Semibold" panose="020F0502020204030204" pitchFamily="18" charset="0"/>
              </a:rPr>
              <a:t>October 21, 2025</a:t>
            </a:r>
          </a:p>
        </p:txBody>
      </p:sp>
    </p:spTree>
    <p:extLst>
      <p:ext uri="{BB962C8B-B14F-4D97-AF65-F5344CB8AC3E}">
        <p14:creationId xmlns:p14="http://schemas.microsoft.com/office/powerpoint/2010/main" val="3779781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0">
              <a:schemeClr val="bg1"/>
            </a:gs>
            <a:gs pos="90000">
              <a:srgbClr val="7030A0"/>
            </a:gs>
            <a:gs pos="100000">
              <a:srgbClr val="7030A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340A7190-01C3-EB5F-290B-2565AB617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9955" y="314975"/>
            <a:ext cx="11072091" cy="6228051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98654"/>
            <a:endParaRPr lang="en-US" sz="2177">
              <a:solidFill>
                <a:prstClr val="white"/>
              </a:solidFill>
              <a:latin typeface="Neue Haas Grotesk Text Pro"/>
            </a:endParaRPr>
          </a:p>
        </p:txBody>
      </p:sp>
      <p:pic>
        <p:nvPicPr>
          <p:cNvPr id="6" name="Picture 5" descr="A cartoon of a tombstone&#10;&#10;AI-generated content may be incorrect.">
            <a:extLst>
              <a:ext uri="{FF2B5EF4-FFF2-40B4-BE49-F238E27FC236}">
                <a16:creationId xmlns:a16="http://schemas.microsoft.com/office/drawing/2014/main" id="{F439D36D-4EE9-C04C-31DF-A316F97BD49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731" y="1317908"/>
            <a:ext cx="5079710" cy="48661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733C0D-B187-3B63-E2FE-069A38303A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088" y="673903"/>
            <a:ext cx="3802036" cy="55101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A849CF-DFBA-03E3-CF45-EAE55FC371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5444" y="549206"/>
            <a:ext cx="7012998" cy="768702"/>
          </a:xfrm>
        </p:spPr>
        <p:txBody>
          <a:bodyPr anchor="b">
            <a:normAutofit/>
          </a:bodyPr>
          <a:lstStyle/>
          <a:p>
            <a:r>
              <a:rPr lang="en-US" sz="3545" dirty="0">
                <a:latin typeface="Blackadder ITC" panose="04020505051007020D02" pitchFamily="82" charset="0"/>
              </a:rPr>
              <a:t>Hallowe’en Black-out  POE-m Contest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99A41C-D2D7-6116-DF00-3BDDB02650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55057" y="1899589"/>
            <a:ext cx="2277777" cy="3319493"/>
          </a:xfrm>
        </p:spPr>
        <p:txBody>
          <a:bodyPr anchor="t"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en-US" sz="999" dirty="0">
                <a:highlight>
                  <a:srgbClr val="FFFF00"/>
                </a:highlight>
              </a:rPr>
              <a:t>To enter:</a:t>
            </a:r>
          </a:p>
          <a:p>
            <a:pPr marL="233789" indent="-233789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453" dirty="0"/>
              <a:t>Take a page from Edgar Allan Poe’s stories from English bulletin board (Bridge)</a:t>
            </a:r>
          </a:p>
          <a:p>
            <a:pPr marL="233789" indent="-233789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453" dirty="0"/>
              <a:t>Black-out or conceal words, leaving only those words you want to keep to form a poem</a:t>
            </a:r>
          </a:p>
          <a:p>
            <a:pPr marL="233789" indent="-233789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453" dirty="0"/>
              <a:t>Paint, collage, </a:t>
            </a:r>
            <a:r>
              <a:rPr lang="en-US" sz="1453" dirty="0" err="1"/>
              <a:t>colour</a:t>
            </a:r>
            <a:r>
              <a:rPr lang="en-US" sz="1453" dirty="0"/>
              <a:t>--be creative!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75E689CC-46D4-8403-0CFD-CE655C63747C}"/>
              </a:ext>
            </a:extLst>
          </p:cNvPr>
          <p:cNvSpPr/>
          <p:nvPr/>
        </p:nvSpPr>
        <p:spPr>
          <a:xfrm>
            <a:off x="4216817" y="1514228"/>
            <a:ext cx="2456620" cy="1371543"/>
          </a:xfrm>
          <a:prstGeom prst="wedgeEllipseCallout">
            <a:avLst>
              <a:gd name="adj1" fmla="val -72006"/>
              <a:gd name="adj2" fmla="val 116318"/>
            </a:avLst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98654"/>
            <a:r>
              <a:rPr lang="en-US" sz="2542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 Slab" panose="020F0502020204030204" pitchFamily="34" charset="0"/>
              </a:rPr>
              <a:t>Ha! English puns </a:t>
            </a:r>
            <a:r>
              <a:rPr lang="en-US" sz="2542" i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 Slab" panose="020F0502020204030204" pitchFamily="34" charset="0"/>
              </a:rPr>
              <a:t>slay</a:t>
            </a:r>
            <a:r>
              <a:rPr lang="en-US" sz="2542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eue Haas Grotesk Text Pro"/>
              </a:rPr>
              <a:t>!</a:t>
            </a:r>
          </a:p>
        </p:txBody>
      </p:sp>
      <p:sp>
        <p:nvSpPr>
          <p:cNvPr id="8" name="Star: 7 Points 7">
            <a:extLst>
              <a:ext uri="{FF2B5EF4-FFF2-40B4-BE49-F238E27FC236}">
                <a16:creationId xmlns:a16="http://schemas.microsoft.com/office/drawing/2014/main" id="{E10246D7-78EC-9259-9FAA-127E70456BCD}"/>
              </a:ext>
            </a:extLst>
          </p:cNvPr>
          <p:cNvSpPr/>
          <p:nvPr/>
        </p:nvSpPr>
        <p:spPr>
          <a:xfrm rot="20163011">
            <a:off x="4078159" y="3218711"/>
            <a:ext cx="2589068" cy="2195831"/>
          </a:xfrm>
          <a:prstGeom prst="star7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98654"/>
            <a:r>
              <a:rPr lang="en-US" sz="1963" dirty="0">
                <a:solidFill>
                  <a:prstClr val="black"/>
                </a:solidFill>
                <a:latin typeface="Neue Haas Grotesk Text Pro"/>
              </a:rPr>
              <a:t>Prizes!</a:t>
            </a:r>
          </a:p>
          <a:p>
            <a:pPr algn="ctr" defTabSz="498654"/>
            <a:r>
              <a:rPr lang="en-US" sz="1963" dirty="0">
                <a:solidFill>
                  <a:prstClr val="black"/>
                </a:solidFill>
                <a:latin typeface="Neue Haas Grotesk Text Pro"/>
              </a:rPr>
              <a:t>$50 or $25</a:t>
            </a:r>
          </a:p>
          <a:p>
            <a:pPr algn="ctr" defTabSz="498654"/>
            <a:r>
              <a:rPr lang="en-US" sz="1963" dirty="0">
                <a:solidFill>
                  <a:prstClr val="black"/>
                </a:solidFill>
                <a:latin typeface="Neue Haas Grotesk Text Pro"/>
              </a:rPr>
              <a:t>Amazon Cards!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C41FE8-2ABB-4966-F3A7-7DA6A696E7D2}"/>
              </a:ext>
            </a:extLst>
          </p:cNvPr>
          <p:cNvSpPr txBox="1"/>
          <p:nvPr/>
        </p:nvSpPr>
        <p:spPr>
          <a:xfrm>
            <a:off x="1833640" y="6202383"/>
            <a:ext cx="10027227" cy="394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98654"/>
            <a:r>
              <a:rPr lang="en-US" sz="1963" dirty="0">
                <a:solidFill>
                  <a:srgbClr val="FFFF00"/>
                </a:solidFill>
                <a:latin typeface="Neue Haas Grotesk Text Pro"/>
              </a:rPr>
              <a:t>Submit by Tuesday, October 28 to your English teacher (or Mr. Smith in room 213)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335149-1B2A-6EBE-5CCF-663396161C2A}"/>
              </a:ext>
            </a:extLst>
          </p:cNvPr>
          <p:cNvSpPr txBox="1"/>
          <p:nvPr/>
        </p:nvSpPr>
        <p:spPr>
          <a:xfrm>
            <a:off x="0" y="6627168"/>
            <a:ext cx="12312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Oct 28</a:t>
            </a:r>
          </a:p>
        </p:txBody>
      </p:sp>
    </p:spTree>
    <p:extLst>
      <p:ext uri="{BB962C8B-B14F-4D97-AF65-F5344CB8AC3E}">
        <p14:creationId xmlns:p14="http://schemas.microsoft.com/office/powerpoint/2010/main" val="1973778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28000">
              <a:schemeClr val="bg1"/>
            </a:gs>
            <a:gs pos="100000">
              <a:srgbClr val="7030A0"/>
            </a:gs>
            <a:gs pos="100000">
              <a:srgbClr val="7030A0"/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4DEA766-6AC0-2A16-7B6C-8C4FDB9758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EEE7DE7E-5515-F8E1-9526-7878262E17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9955" y="314975"/>
            <a:ext cx="11072091" cy="6228051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98654"/>
            <a:endParaRPr lang="en-US" sz="2177">
              <a:solidFill>
                <a:prstClr val="white"/>
              </a:solidFill>
              <a:latin typeface="Neue Haas Grotesk Text Pro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C5A3FE-F5E4-E6F0-BE8D-FD977877AA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66733" y="531936"/>
            <a:ext cx="7658532" cy="768702"/>
          </a:xfrm>
        </p:spPr>
        <p:txBody>
          <a:bodyPr anchor="b">
            <a:noAutofit/>
          </a:bodyPr>
          <a:lstStyle/>
          <a:p>
            <a:r>
              <a:rPr lang="en-US" sz="4091" dirty="0">
                <a:latin typeface="Blackadder ITC" panose="04020505051007020D02" pitchFamily="82" charset="0"/>
              </a:rPr>
              <a:t>Hallowe’en Black-out  POE-m Contest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0CE384-C9A0-582E-A748-7BE1B4DC82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89489" y="1899589"/>
            <a:ext cx="7343345" cy="3319493"/>
          </a:xfrm>
        </p:spPr>
        <p:txBody>
          <a:bodyPr anchor="t">
            <a:noAutofit/>
          </a:bodyPr>
          <a:lstStyle/>
          <a:p>
            <a:pPr>
              <a:lnSpc>
                <a:spcPct val="110000"/>
              </a:lnSpc>
            </a:pPr>
            <a:r>
              <a:rPr lang="en-US" sz="2182" b="1" dirty="0"/>
              <a:t>Rules:</a:t>
            </a:r>
          </a:p>
          <a:p>
            <a:pPr marL="233789" indent="-233789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182" b="1" dirty="0"/>
              <a:t>Black out or conceal words from the photocopied text of Edgar Allan Poe’s stories, found on the English bulletin board</a:t>
            </a:r>
          </a:p>
          <a:p>
            <a:pPr marL="233789" indent="-233789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182" b="1" dirty="0"/>
              <a:t>The words that remain visible become your POE-m!</a:t>
            </a:r>
          </a:p>
          <a:p>
            <a:pPr marL="233789" indent="-233789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182" b="1" dirty="0"/>
              <a:t>Prize Categories: Best Poem, Most Artistic, Best ELL poem</a:t>
            </a:r>
          </a:p>
          <a:p>
            <a:pPr marL="233789" indent="-233789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182" b="1" dirty="0"/>
              <a:t>Prizes: $50 and $25 Amazon gift cards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614FF4-4182-EAAA-9BB7-914115680EB5}"/>
              </a:ext>
            </a:extLst>
          </p:cNvPr>
          <p:cNvSpPr txBox="1"/>
          <p:nvPr/>
        </p:nvSpPr>
        <p:spPr>
          <a:xfrm>
            <a:off x="2171346" y="5614892"/>
            <a:ext cx="8163280" cy="8476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98654"/>
            <a:r>
              <a:rPr lang="en-US" sz="2454" dirty="0">
                <a:solidFill>
                  <a:srgbClr val="FFFF00"/>
                </a:solidFill>
                <a:latin typeface="Neue Haas Grotesk Text Pro"/>
              </a:rPr>
              <a:t>Submit by Tuesday, October 28 to your English teacher (or Mr. Smith in room 213)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B6EAB7-D937-7F59-5C89-4ECF67E20C42}"/>
              </a:ext>
            </a:extLst>
          </p:cNvPr>
          <p:cNvSpPr txBox="1"/>
          <p:nvPr/>
        </p:nvSpPr>
        <p:spPr>
          <a:xfrm>
            <a:off x="0" y="6627168"/>
            <a:ext cx="12312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Oct 28</a:t>
            </a:r>
          </a:p>
        </p:txBody>
      </p:sp>
    </p:spTree>
    <p:extLst>
      <p:ext uri="{BB962C8B-B14F-4D97-AF65-F5344CB8AC3E}">
        <p14:creationId xmlns:p14="http://schemas.microsoft.com/office/powerpoint/2010/main" val="4043026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28000">
              <a:schemeClr val="bg1"/>
            </a:gs>
            <a:gs pos="100000">
              <a:srgbClr val="7030A0"/>
            </a:gs>
            <a:gs pos="100000">
              <a:srgbClr val="7030A0"/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AD66F9-9D82-3D51-E3CE-4711141CFE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CBC89F33-2FD7-BF95-E735-854FC80DF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9955" y="314975"/>
            <a:ext cx="11072091" cy="6228051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98654"/>
            <a:endParaRPr lang="en-US" sz="2177">
              <a:solidFill>
                <a:prstClr val="white"/>
              </a:solidFill>
              <a:latin typeface="Neue Haas Grotesk Text Pro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FA49F1-1A88-C39D-0CBD-C3F8061339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66733" y="531936"/>
            <a:ext cx="7658532" cy="768702"/>
          </a:xfrm>
        </p:spPr>
        <p:txBody>
          <a:bodyPr anchor="b">
            <a:noAutofit/>
          </a:bodyPr>
          <a:lstStyle/>
          <a:p>
            <a:r>
              <a:rPr lang="en-US" sz="4091" dirty="0">
                <a:latin typeface="Blackadder ITC" panose="04020505051007020D02" pitchFamily="82" charset="0"/>
              </a:rPr>
              <a:t>Hallowe’en Black-out  POE-m Contest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16C036-47F9-0BEF-4741-39A59FDB67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8398" y="1382001"/>
            <a:ext cx="3160568" cy="2509179"/>
          </a:xfrm>
        </p:spPr>
        <p:txBody>
          <a:bodyPr anchor="t">
            <a:noAutofit/>
          </a:bodyPr>
          <a:lstStyle/>
          <a:p>
            <a:pPr>
              <a:lnSpc>
                <a:spcPct val="110000"/>
              </a:lnSpc>
            </a:pPr>
            <a:r>
              <a:rPr lang="en-US" sz="2182" b="1" dirty="0"/>
              <a:t>Here’s a sample blackout poem, undecorated: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292CDC-8C12-2B1B-8BC7-EB7CEF8DECD1}"/>
              </a:ext>
            </a:extLst>
          </p:cNvPr>
          <p:cNvSpPr txBox="1"/>
          <p:nvPr/>
        </p:nvSpPr>
        <p:spPr>
          <a:xfrm>
            <a:off x="2171346" y="5614892"/>
            <a:ext cx="8163280" cy="8476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98654"/>
            <a:r>
              <a:rPr lang="en-US" sz="2454" dirty="0">
                <a:solidFill>
                  <a:srgbClr val="FFFF00"/>
                </a:solidFill>
                <a:latin typeface="Neue Haas Grotesk Text Pro"/>
              </a:rPr>
              <a:t>Submit by Tuesday, October 28 to your English teacher (or Mr. Smith in room 213) </a:t>
            </a:r>
          </a:p>
        </p:txBody>
      </p:sp>
      <p:pic>
        <p:nvPicPr>
          <p:cNvPr id="5" name="Picture 4" descr="A piece of paper with text&#10;&#10;AI-generated content may be incorrect.">
            <a:extLst>
              <a:ext uri="{FF2B5EF4-FFF2-40B4-BE49-F238E27FC236}">
                <a16:creationId xmlns:a16="http://schemas.microsoft.com/office/drawing/2014/main" id="{E341E893-8FB9-A001-D131-28AF9268F0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663" y="1300639"/>
            <a:ext cx="3364621" cy="43100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E682F4-8D3A-8CC7-C6A8-EB7374E8BC28}"/>
              </a:ext>
            </a:extLst>
          </p:cNvPr>
          <p:cNvSpPr txBox="1"/>
          <p:nvPr/>
        </p:nvSpPr>
        <p:spPr>
          <a:xfrm>
            <a:off x="8325716" y="2505726"/>
            <a:ext cx="2311977" cy="394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98654"/>
            <a:r>
              <a:rPr lang="en-US" sz="1963" b="1" dirty="0">
                <a:solidFill>
                  <a:prstClr val="black"/>
                </a:solidFill>
                <a:latin typeface="Neue Haas Grotesk Text Pro"/>
              </a:rPr>
              <a:t>Can you beat this?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6294BF9-4093-F536-6861-6FEDF7C77641}"/>
              </a:ext>
            </a:extLst>
          </p:cNvPr>
          <p:cNvCxnSpPr>
            <a:cxnSpLocks/>
          </p:cNvCxnSpPr>
          <p:nvPr/>
        </p:nvCxnSpPr>
        <p:spPr>
          <a:xfrm flipH="1">
            <a:off x="7884102" y="2916911"/>
            <a:ext cx="1446068" cy="818406"/>
          </a:xfrm>
          <a:prstGeom prst="straightConnector1">
            <a:avLst/>
          </a:prstGeom>
          <a:ln w="127000"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D738058F-D79B-D501-3A03-1174D6539C12}"/>
              </a:ext>
            </a:extLst>
          </p:cNvPr>
          <p:cNvSpPr txBox="1"/>
          <p:nvPr/>
        </p:nvSpPr>
        <p:spPr>
          <a:xfrm>
            <a:off x="0" y="6627168"/>
            <a:ext cx="12312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Oct 28</a:t>
            </a:r>
          </a:p>
        </p:txBody>
      </p:sp>
    </p:spTree>
    <p:extLst>
      <p:ext uri="{BB962C8B-B14F-4D97-AF65-F5344CB8AC3E}">
        <p14:creationId xmlns:p14="http://schemas.microsoft.com/office/powerpoint/2010/main" val="1990829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533207E1-2D72-F9D9-77E6-5B6D0F1422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1697" y="0"/>
            <a:ext cx="484860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EB35EE-B7F4-CAAC-E9FB-CBD3258562F3}"/>
              </a:ext>
            </a:extLst>
          </p:cNvPr>
          <p:cNvSpPr txBox="1"/>
          <p:nvPr/>
        </p:nvSpPr>
        <p:spPr>
          <a:xfrm>
            <a:off x="0" y="6627167"/>
            <a:ext cx="12312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Nov 14</a:t>
            </a:r>
          </a:p>
        </p:txBody>
      </p:sp>
    </p:spTree>
    <p:extLst>
      <p:ext uri="{BB962C8B-B14F-4D97-AF65-F5344CB8AC3E}">
        <p14:creationId xmlns:p14="http://schemas.microsoft.com/office/powerpoint/2010/main" val="4013924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51C2DE-1F61-B44F-30AD-53BFD82E39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6744EA-C059-5935-7080-97D78E807E8C}"/>
              </a:ext>
            </a:extLst>
          </p:cNvPr>
          <p:cNvSpPr txBox="1"/>
          <p:nvPr/>
        </p:nvSpPr>
        <p:spPr>
          <a:xfrm>
            <a:off x="0" y="6627168"/>
            <a:ext cx="1231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Oct 22</a:t>
            </a:r>
          </a:p>
          <a:p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40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1">
          <a:blip r:embed="rId3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AD30037-67ED-4367-9BE0-45787510B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, blue&#10;&#10;Description automatically generated">
            <a:extLst>
              <a:ext uri="{FF2B5EF4-FFF2-40B4-BE49-F238E27FC236}">
                <a16:creationId xmlns:a16="http://schemas.microsoft.com/office/drawing/2014/main" id="{762C82B8-A898-4BAC-B624-CE6A7E7C14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32857" r="9192"/>
          <a:stretch/>
        </p:blipFill>
        <p:spPr>
          <a:xfrm>
            <a:off x="6892924" y="10"/>
            <a:ext cx="5299077" cy="6857990"/>
          </a:xfrm>
          <a:custGeom>
            <a:avLst/>
            <a:gdLst/>
            <a:ahLst/>
            <a:cxnLst/>
            <a:rect l="l" t="t" r="r" b="b"/>
            <a:pathLst>
              <a:path w="5299077" h="6858000">
                <a:moveTo>
                  <a:pt x="836871" y="0"/>
                </a:moveTo>
                <a:lnTo>
                  <a:pt x="5299077" y="0"/>
                </a:lnTo>
                <a:lnTo>
                  <a:pt x="5299077" y="6858000"/>
                </a:lnTo>
                <a:lnTo>
                  <a:pt x="1911312" y="6858000"/>
                </a:lnTo>
                <a:lnTo>
                  <a:pt x="0" y="5333999"/>
                </a:lnTo>
                <a:close/>
              </a:path>
            </a:pathLst>
          </a:cu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0841A4E-5BC1-44B4-83CF-D524E8AEA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32760" y="0"/>
            <a:ext cx="2436813" cy="6858001"/>
            <a:chOff x="1320800" y="0"/>
            <a:chExt cx="2436813" cy="6858001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BF371BCC-8954-44E2-8C4F-29DC18872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CD3505BE-B420-41C5-BE34-3E7652D37A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4B68A05B-A78B-4D59-8CF9-1900731A21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84D57A01-C112-4FF2-B5ED-0B762AAD9C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6CCCCDF1-5D4F-4CA1-8400-DFBB96BB01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20A090B2-5344-43CD-BC70-A6D44F15E8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5C42392-1F86-4CA6-9C25-02908B65C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10" y="44843"/>
            <a:ext cx="6042637" cy="1732229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STUDENT PARKING PASSES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97F97C-98ED-46CA-B8C1-61E46FDA18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406" y="1707332"/>
            <a:ext cx="5657393" cy="384244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Reminder to students who are driving to school and parking in the school parking lots.</a:t>
            </a:r>
          </a:p>
          <a:p>
            <a:pPr marL="0" indent="0">
              <a:buNone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anose="020B0502040204020203" pitchFamily="34" charset="0"/>
            </a:endParaRPr>
          </a:p>
          <a:p>
            <a:pPr marL="0" indent="0">
              <a:buNone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Please come to the HWSS main office to register your vehicle and receive a PARKING PASS to be displayed in vehicle. Usually hang from rear view mirror.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E321AE-DFDD-12B1-405A-F245EBC062BB}"/>
              </a:ext>
            </a:extLst>
          </p:cNvPr>
          <p:cNvSpPr txBox="1"/>
          <p:nvPr/>
        </p:nvSpPr>
        <p:spPr>
          <a:xfrm>
            <a:off x="135805" y="6572812"/>
            <a:ext cx="12312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continuing</a:t>
            </a:r>
          </a:p>
        </p:txBody>
      </p:sp>
    </p:spTree>
    <p:extLst>
      <p:ext uri="{BB962C8B-B14F-4D97-AF65-F5344CB8AC3E}">
        <p14:creationId xmlns:p14="http://schemas.microsoft.com/office/powerpoint/2010/main" val="656831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ymbol of Access Signs - Handicapped Parking Only">
            <a:extLst>
              <a:ext uri="{FF2B5EF4-FFF2-40B4-BE49-F238E27FC236}">
                <a16:creationId xmlns:a16="http://schemas.microsoft.com/office/drawing/2014/main" id="{397EE408-69FB-038D-6877-C9777953C7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7" t="396" r="15573"/>
          <a:stretch/>
        </p:blipFill>
        <p:spPr bwMode="auto">
          <a:xfrm>
            <a:off x="7689374" y="674652"/>
            <a:ext cx="3754208" cy="5206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042FCA1-888A-ACEA-DB3A-0A421A2877EF}"/>
              </a:ext>
            </a:extLst>
          </p:cNvPr>
          <p:cNvSpPr txBox="1"/>
          <p:nvPr/>
        </p:nvSpPr>
        <p:spPr>
          <a:xfrm>
            <a:off x="669962" y="505959"/>
            <a:ext cx="687679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latin typeface="Georgia" panose="02040502050405020303" pitchFamily="18" charset="0"/>
              </a:rPr>
              <a:t>Thank you for your cooperation!</a:t>
            </a:r>
          </a:p>
        </p:txBody>
      </p:sp>
      <p:pic>
        <p:nvPicPr>
          <p:cNvPr id="2050" name="Picture 2" descr="Man Stop Sign Stock Illustrations – 21 ...">
            <a:extLst>
              <a:ext uri="{FF2B5EF4-FFF2-40B4-BE49-F238E27FC236}">
                <a16:creationId xmlns:a16="http://schemas.microsoft.com/office/drawing/2014/main" id="{53A84AD1-FCDB-A8ED-1FA9-CC7A8DFB9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13" y="1581792"/>
            <a:ext cx="3523444" cy="399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C11DDF7C-47D8-9D20-BDD0-CB0BF590D148}"/>
              </a:ext>
            </a:extLst>
          </p:cNvPr>
          <p:cNvSpPr txBox="1">
            <a:spLocks/>
          </p:cNvSpPr>
          <p:nvPr/>
        </p:nvSpPr>
        <p:spPr>
          <a:xfrm>
            <a:off x="3323622" y="1285198"/>
            <a:ext cx="4080514" cy="1766604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000" b="1" dirty="0">
                <a:solidFill>
                  <a:srgbClr val="00B0F0"/>
                </a:solidFill>
              </a:rPr>
              <a:t>Please be respectful and refrain from parking in the handicap spots located at the back of the school. Unauthorized vehicles may be towed at the owner's expense.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711FD0-997B-940B-BAC3-27450067965D}"/>
              </a:ext>
            </a:extLst>
          </p:cNvPr>
          <p:cNvSpPr txBox="1"/>
          <p:nvPr/>
        </p:nvSpPr>
        <p:spPr>
          <a:xfrm>
            <a:off x="135805" y="6572812"/>
            <a:ext cx="12312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continuing</a:t>
            </a:r>
          </a:p>
        </p:txBody>
      </p:sp>
    </p:spTree>
    <p:extLst>
      <p:ext uri="{BB962C8B-B14F-4D97-AF65-F5344CB8AC3E}">
        <p14:creationId xmlns:p14="http://schemas.microsoft.com/office/powerpoint/2010/main" val="4103937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666311-7F49-DEAA-AF40-AEF345D66A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C4FDBE2-32F7-4AC4-A40C-C51C65B1D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E2B33195-5BCA-4BB7-A82D-673952268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604789">
            <a:off x="675639" y="775849"/>
            <a:ext cx="2987899" cy="2987899"/>
          </a:xfrm>
          <a:prstGeom prst="arc">
            <a:avLst>
              <a:gd name="adj1" fmla="val 14455503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F8AD9F3-9AF6-494F-83A3-2F67756393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5976" y="2130090"/>
            <a:ext cx="457824" cy="44540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1156773-3FB3-46D9-9F87-8212874048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13872" y="3116072"/>
            <a:ext cx="4378128" cy="3741928"/>
          </a:xfrm>
          <a:custGeom>
            <a:avLst/>
            <a:gdLst>
              <a:gd name="connsiteX0" fmla="*/ 2605183 w 4378128"/>
              <a:gd name="connsiteY0" fmla="*/ 0 h 3741928"/>
              <a:gd name="connsiteX1" fmla="*/ 4262321 w 4378128"/>
              <a:gd name="connsiteY1" fmla="*/ 594897 h 3741928"/>
              <a:gd name="connsiteX2" fmla="*/ 4378128 w 4378128"/>
              <a:gd name="connsiteY2" fmla="*/ 700149 h 3741928"/>
              <a:gd name="connsiteX3" fmla="*/ 4378128 w 4378128"/>
              <a:gd name="connsiteY3" fmla="*/ 3741928 h 3741928"/>
              <a:gd name="connsiteX4" fmla="*/ 263831 w 4378128"/>
              <a:gd name="connsiteY4" fmla="*/ 3741928 h 3741928"/>
              <a:gd name="connsiteX5" fmla="*/ 204729 w 4378128"/>
              <a:gd name="connsiteY5" fmla="*/ 3619238 h 3741928"/>
              <a:gd name="connsiteX6" fmla="*/ 0 w 4378128"/>
              <a:gd name="connsiteY6" fmla="*/ 2605183 h 3741928"/>
              <a:gd name="connsiteX7" fmla="*/ 2605183 w 4378128"/>
              <a:gd name="connsiteY7" fmla="*/ 0 h 3741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78128" h="3741928">
                <a:moveTo>
                  <a:pt x="2605183" y="0"/>
                </a:moveTo>
                <a:cubicBezTo>
                  <a:pt x="3234659" y="0"/>
                  <a:pt x="3811992" y="223253"/>
                  <a:pt x="4262321" y="594897"/>
                </a:cubicBezTo>
                <a:lnTo>
                  <a:pt x="4378128" y="700149"/>
                </a:lnTo>
                <a:lnTo>
                  <a:pt x="4378128" y="3741928"/>
                </a:lnTo>
                <a:lnTo>
                  <a:pt x="263831" y="3741928"/>
                </a:lnTo>
                <a:lnTo>
                  <a:pt x="204729" y="3619238"/>
                </a:lnTo>
                <a:cubicBezTo>
                  <a:pt x="72899" y="3307558"/>
                  <a:pt x="0" y="2964884"/>
                  <a:pt x="0" y="2605183"/>
                </a:cubicBezTo>
                <a:cubicBezTo>
                  <a:pt x="0" y="1166380"/>
                  <a:pt x="1166380" y="0"/>
                  <a:pt x="260518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E8EA24D0-C854-4AA8-B8FD-D252660D8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99731" y="1"/>
            <a:ext cx="4208478" cy="3678281"/>
          </a:xfrm>
          <a:custGeom>
            <a:avLst/>
            <a:gdLst>
              <a:gd name="connsiteX0" fmla="*/ 711074 w 4208478"/>
              <a:gd name="connsiteY0" fmla="*/ 0 h 3678281"/>
              <a:gd name="connsiteX1" fmla="*/ 3497404 w 4208478"/>
              <a:gd name="connsiteY1" fmla="*/ 0 h 3678281"/>
              <a:gd name="connsiteX2" fmla="*/ 3592161 w 4208478"/>
              <a:gd name="connsiteY2" fmla="*/ 86120 h 3678281"/>
              <a:gd name="connsiteX3" fmla="*/ 4208478 w 4208478"/>
              <a:gd name="connsiteY3" fmla="*/ 1574042 h 3678281"/>
              <a:gd name="connsiteX4" fmla="*/ 2104239 w 4208478"/>
              <a:gd name="connsiteY4" fmla="*/ 3678281 h 3678281"/>
              <a:gd name="connsiteX5" fmla="*/ 0 w 4208478"/>
              <a:gd name="connsiteY5" fmla="*/ 1574042 h 3678281"/>
              <a:gd name="connsiteX6" fmla="*/ 616318 w 4208478"/>
              <a:gd name="connsiteY6" fmla="*/ 86120 h 3678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08478" h="3678281">
                <a:moveTo>
                  <a:pt x="711074" y="0"/>
                </a:moveTo>
                <a:lnTo>
                  <a:pt x="3497404" y="0"/>
                </a:lnTo>
                <a:lnTo>
                  <a:pt x="3592161" y="86120"/>
                </a:lnTo>
                <a:cubicBezTo>
                  <a:pt x="3972953" y="466913"/>
                  <a:pt x="4208478" y="992973"/>
                  <a:pt x="4208478" y="1574042"/>
                </a:cubicBezTo>
                <a:cubicBezTo>
                  <a:pt x="4208478" y="2736181"/>
                  <a:pt x="3266378" y="3678281"/>
                  <a:pt x="2104239" y="3678281"/>
                </a:cubicBezTo>
                <a:cubicBezTo>
                  <a:pt x="942100" y="3678281"/>
                  <a:pt x="0" y="2736181"/>
                  <a:pt x="0" y="1574042"/>
                </a:cubicBezTo>
                <a:cubicBezTo>
                  <a:pt x="0" y="992973"/>
                  <a:pt x="235525" y="466913"/>
                  <a:pt x="616318" y="8612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DBB0C0-E17B-6DF9-C0DB-366C5DD805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029" y="307354"/>
            <a:ext cx="2867881" cy="2635018"/>
          </a:xfrm>
          <a:custGeom>
            <a:avLst/>
            <a:gdLst/>
            <a:ahLst/>
            <a:cxnLst/>
            <a:rect l="l" t="t" r="r" b="b"/>
            <a:pathLst>
              <a:path w="2833631" h="2677010">
                <a:moveTo>
                  <a:pt x="49418" y="0"/>
                </a:moveTo>
                <a:lnTo>
                  <a:pt x="2784213" y="0"/>
                </a:lnTo>
                <a:cubicBezTo>
                  <a:pt x="2811506" y="0"/>
                  <a:pt x="2833631" y="22125"/>
                  <a:pt x="2833631" y="49418"/>
                </a:cubicBezTo>
                <a:lnTo>
                  <a:pt x="2833631" y="2627592"/>
                </a:lnTo>
                <a:cubicBezTo>
                  <a:pt x="2833631" y="2654885"/>
                  <a:pt x="2811506" y="2677010"/>
                  <a:pt x="2784213" y="2677010"/>
                </a:cubicBezTo>
                <a:lnTo>
                  <a:pt x="49418" y="2677010"/>
                </a:lnTo>
                <a:cubicBezTo>
                  <a:pt x="22125" y="2677010"/>
                  <a:pt x="0" y="2654885"/>
                  <a:pt x="0" y="2627592"/>
                </a:cubicBezTo>
                <a:lnTo>
                  <a:pt x="0" y="49418"/>
                </a:lnTo>
                <a:cubicBezTo>
                  <a:pt x="0" y="22125"/>
                  <a:pt x="22125" y="0"/>
                  <a:pt x="49418" y="0"/>
                </a:cubicBezTo>
                <a:close/>
              </a:path>
            </a:pathLst>
          </a:cu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C76E48A-D7D7-1B95-EE39-0E435D6FC6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CBF9E508-A59A-43A8-91DC-AFEAA8810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604789">
            <a:off x="675639" y="775849"/>
            <a:ext cx="2987899" cy="2987899"/>
          </a:xfrm>
          <a:prstGeom prst="arc">
            <a:avLst>
              <a:gd name="adj1" fmla="val 14455503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7C64C124-8387-F554-8FA8-13759D9B3E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817" y="1370171"/>
            <a:ext cx="4425551" cy="2387600"/>
          </a:xfrm>
        </p:spPr>
        <p:txBody>
          <a:bodyPr>
            <a:normAutofit fontScale="90000"/>
          </a:bodyPr>
          <a:lstStyle/>
          <a:p>
            <a:r>
              <a:rPr lang="en-US" sz="5100" b="1" dirty="0">
                <a:solidFill>
                  <a:srgbClr val="FFFFFF"/>
                </a:solidFill>
              </a:rPr>
              <a:t>Coupon Books</a:t>
            </a:r>
            <a:br>
              <a:rPr lang="en-US" sz="5100" b="1" dirty="0">
                <a:solidFill>
                  <a:srgbClr val="FFFFFF"/>
                </a:solidFill>
              </a:rPr>
            </a:br>
            <a:r>
              <a:rPr lang="en-US" sz="5100" b="1" dirty="0">
                <a:solidFill>
                  <a:srgbClr val="FFFFFF"/>
                </a:solidFill>
              </a:rPr>
              <a:t>Get some great deals! </a:t>
            </a:r>
            <a:br>
              <a:rPr lang="en-US" sz="5100" b="1" dirty="0">
                <a:solidFill>
                  <a:srgbClr val="FFFFFF"/>
                </a:solidFill>
              </a:rPr>
            </a:br>
            <a:r>
              <a:rPr lang="en-US" sz="5100" b="1" dirty="0">
                <a:solidFill>
                  <a:srgbClr val="FFFFFF"/>
                </a:solidFill>
              </a:rPr>
              <a:t>Save Money!!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41C5497C-7C84-5D6E-AB76-0D194EDECB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2818" y="3849845"/>
            <a:ext cx="4378128" cy="2387600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algn="l"/>
            <a:endParaRPr lang="en-US" dirty="0">
              <a:solidFill>
                <a:srgbClr val="FFFFFF"/>
              </a:solidFill>
            </a:endParaRPr>
          </a:p>
          <a:p>
            <a:r>
              <a:rPr lang="en-US" sz="3200" dirty="0">
                <a:solidFill>
                  <a:srgbClr val="FFFFFF"/>
                </a:solidFill>
              </a:rPr>
              <a:t>Log into your Cash-On-Line </a:t>
            </a:r>
          </a:p>
          <a:p>
            <a:r>
              <a:rPr lang="en-US" sz="3200" dirty="0">
                <a:solidFill>
                  <a:srgbClr val="FFFFFF"/>
                </a:solidFill>
              </a:rPr>
              <a:t>You can purchase as many books as you want.  </a:t>
            </a:r>
          </a:p>
          <a:p>
            <a:r>
              <a:rPr lang="en-US" sz="3200" dirty="0">
                <a:solidFill>
                  <a:srgbClr val="FFFFFF"/>
                </a:solidFill>
              </a:rPr>
              <a:t>Only $35 dollars.</a:t>
            </a:r>
          </a:p>
          <a:p>
            <a:pPr algn="l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7122816-B847-B201-DAC9-08FF7C502D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5976" y="2130090"/>
            <a:ext cx="457824" cy="44540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3C4B6A98-5431-83F2-4932-D4B9C3C336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13872" y="3116072"/>
            <a:ext cx="4378128" cy="3741928"/>
          </a:xfrm>
          <a:custGeom>
            <a:avLst/>
            <a:gdLst>
              <a:gd name="connsiteX0" fmla="*/ 2605183 w 4378128"/>
              <a:gd name="connsiteY0" fmla="*/ 0 h 3741928"/>
              <a:gd name="connsiteX1" fmla="*/ 4262321 w 4378128"/>
              <a:gd name="connsiteY1" fmla="*/ 594897 h 3741928"/>
              <a:gd name="connsiteX2" fmla="*/ 4378128 w 4378128"/>
              <a:gd name="connsiteY2" fmla="*/ 700149 h 3741928"/>
              <a:gd name="connsiteX3" fmla="*/ 4378128 w 4378128"/>
              <a:gd name="connsiteY3" fmla="*/ 3741928 h 3741928"/>
              <a:gd name="connsiteX4" fmla="*/ 263831 w 4378128"/>
              <a:gd name="connsiteY4" fmla="*/ 3741928 h 3741928"/>
              <a:gd name="connsiteX5" fmla="*/ 204729 w 4378128"/>
              <a:gd name="connsiteY5" fmla="*/ 3619238 h 3741928"/>
              <a:gd name="connsiteX6" fmla="*/ 0 w 4378128"/>
              <a:gd name="connsiteY6" fmla="*/ 2605183 h 3741928"/>
              <a:gd name="connsiteX7" fmla="*/ 2605183 w 4378128"/>
              <a:gd name="connsiteY7" fmla="*/ 0 h 3741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78128" h="3741928">
                <a:moveTo>
                  <a:pt x="2605183" y="0"/>
                </a:moveTo>
                <a:cubicBezTo>
                  <a:pt x="3234659" y="0"/>
                  <a:pt x="3811992" y="223253"/>
                  <a:pt x="4262321" y="594897"/>
                </a:cubicBezTo>
                <a:lnTo>
                  <a:pt x="4378128" y="700149"/>
                </a:lnTo>
                <a:lnTo>
                  <a:pt x="4378128" y="3741928"/>
                </a:lnTo>
                <a:lnTo>
                  <a:pt x="263831" y="3741928"/>
                </a:lnTo>
                <a:lnTo>
                  <a:pt x="204729" y="3619238"/>
                </a:lnTo>
                <a:cubicBezTo>
                  <a:pt x="72899" y="3307558"/>
                  <a:pt x="0" y="2964884"/>
                  <a:pt x="0" y="2605183"/>
                </a:cubicBezTo>
                <a:cubicBezTo>
                  <a:pt x="0" y="1166380"/>
                  <a:pt x="1166380" y="0"/>
                  <a:pt x="260518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B1833D6-C26C-1E8C-74F2-1F7CC49407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99731" y="1"/>
            <a:ext cx="4208478" cy="3678281"/>
          </a:xfrm>
          <a:custGeom>
            <a:avLst/>
            <a:gdLst>
              <a:gd name="connsiteX0" fmla="*/ 711074 w 4208478"/>
              <a:gd name="connsiteY0" fmla="*/ 0 h 3678281"/>
              <a:gd name="connsiteX1" fmla="*/ 3497404 w 4208478"/>
              <a:gd name="connsiteY1" fmla="*/ 0 h 3678281"/>
              <a:gd name="connsiteX2" fmla="*/ 3592161 w 4208478"/>
              <a:gd name="connsiteY2" fmla="*/ 86120 h 3678281"/>
              <a:gd name="connsiteX3" fmla="*/ 4208478 w 4208478"/>
              <a:gd name="connsiteY3" fmla="*/ 1574042 h 3678281"/>
              <a:gd name="connsiteX4" fmla="*/ 2104239 w 4208478"/>
              <a:gd name="connsiteY4" fmla="*/ 3678281 h 3678281"/>
              <a:gd name="connsiteX5" fmla="*/ 0 w 4208478"/>
              <a:gd name="connsiteY5" fmla="*/ 1574042 h 3678281"/>
              <a:gd name="connsiteX6" fmla="*/ 616318 w 4208478"/>
              <a:gd name="connsiteY6" fmla="*/ 86120 h 3678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08478" h="3678281">
                <a:moveTo>
                  <a:pt x="711074" y="0"/>
                </a:moveTo>
                <a:lnTo>
                  <a:pt x="3497404" y="0"/>
                </a:lnTo>
                <a:lnTo>
                  <a:pt x="3592161" y="86120"/>
                </a:lnTo>
                <a:cubicBezTo>
                  <a:pt x="3972953" y="466913"/>
                  <a:pt x="4208478" y="992973"/>
                  <a:pt x="4208478" y="1574042"/>
                </a:cubicBezTo>
                <a:cubicBezTo>
                  <a:pt x="4208478" y="2736181"/>
                  <a:pt x="3266378" y="3678281"/>
                  <a:pt x="2104239" y="3678281"/>
                </a:cubicBezTo>
                <a:cubicBezTo>
                  <a:pt x="942100" y="3678281"/>
                  <a:pt x="0" y="2736181"/>
                  <a:pt x="0" y="1574042"/>
                </a:cubicBezTo>
                <a:cubicBezTo>
                  <a:pt x="0" y="992973"/>
                  <a:pt x="235525" y="466913"/>
                  <a:pt x="616318" y="8612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2EA08D4-D1B2-C5C5-E7D6-0E7A16B8E7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914" y="210765"/>
            <a:ext cx="2867881" cy="2635018"/>
          </a:xfrm>
          <a:custGeom>
            <a:avLst/>
            <a:gdLst/>
            <a:ahLst/>
            <a:cxnLst/>
            <a:rect l="l" t="t" r="r" b="b"/>
            <a:pathLst>
              <a:path w="2833631" h="2677010">
                <a:moveTo>
                  <a:pt x="49418" y="0"/>
                </a:moveTo>
                <a:lnTo>
                  <a:pt x="2784213" y="0"/>
                </a:lnTo>
                <a:cubicBezTo>
                  <a:pt x="2811506" y="0"/>
                  <a:pt x="2833631" y="22125"/>
                  <a:pt x="2833631" y="49418"/>
                </a:cubicBezTo>
                <a:lnTo>
                  <a:pt x="2833631" y="2627592"/>
                </a:lnTo>
                <a:cubicBezTo>
                  <a:pt x="2833631" y="2654885"/>
                  <a:pt x="2811506" y="2677010"/>
                  <a:pt x="2784213" y="2677010"/>
                </a:cubicBezTo>
                <a:lnTo>
                  <a:pt x="49418" y="2677010"/>
                </a:lnTo>
                <a:cubicBezTo>
                  <a:pt x="22125" y="2677010"/>
                  <a:pt x="0" y="2654885"/>
                  <a:pt x="0" y="2627592"/>
                </a:cubicBezTo>
                <a:lnTo>
                  <a:pt x="0" y="49418"/>
                </a:lnTo>
                <a:cubicBezTo>
                  <a:pt x="0" y="22125"/>
                  <a:pt x="22125" y="0"/>
                  <a:pt x="49418" y="0"/>
                </a:cubicBezTo>
                <a:close/>
              </a:path>
            </a:pathLst>
          </a:custGeom>
        </p:spPr>
      </p:pic>
      <p:pic>
        <p:nvPicPr>
          <p:cNvPr id="27" name="Picture 26" descr="A book with cartoon characters&#10;&#10;Description automatically generated with medium confidence">
            <a:extLst>
              <a:ext uri="{FF2B5EF4-FFF2-40B4-BE49-F238E27FC236}">
                <a16:creationId xmlns:a16="http://schemas.microsoft.com/office/drawing/2014/main" id="{6D556CCF-6AA4-33DA-13EA-F2BA385A45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2732" y="4197855"/>
            <a:ext cx="3582550" cy="2140572"/>
          </a:xfrm>
          <a:custGeom>
            <a:avLst/>
            <a:gdLst/>
            <a:ahLst/>
            <a:cxnLst/>
            <a:rect l="l" t="t" r="r" b="b"/>
            <a:pathLst>
              <a:path w="2833631" h="2677010">
                <a:moveTo>
                  <a:pt x="49418" y="0"/>
                </a:moveTo>
                <a:lnTo>
                  <a:pt x="2784213" y="0"/>
                </a:lnTo>
                <a:cubicBezTo>
                  <a:pt x="2811506" y="0"/>
                  <a:pt x="2833631" y="22125"/>
                  <a:pt x="2833631" y="49418"/>
                </a:cubicBezTo>
                <a:lnTo>
                  <a:pt x="2833631" y="2627592"/>
                </a:lnTo>
                <a:cubicBezTo>
                  <a:pt x="2833631" y="2654885"/>
                  <a:pt x="2811506" y="2677010"/>
                  <a:pt x="2784213" y="2677010"/>
                </a:cubicBezTo>
                <a:lnTo>
                  <a:pt x="49418" y="2677010"/>
                </a:lnTo>
                <a:cubicBezTo>
                  <a:pt x="22125" y="2677010"/>
                  <a:pt x="0" y="2654885"/>
                  <a:pt x="0" y="2627592"/>
                </a:cubicBezTo>
                <a:lnTo>
                  <a:pt x="0" y="49418"/>
                </a:lnTo>
                <a:cubicBezTo>
                  <a:pt x="0" y="22125"/>
                  <a:pt x="22125" y="0"/>
                  <a:pt x="49418" y="0"/>
                </a:cubicBezTo>
                <a:close/>
              </a:path>
            </a:pathLst>
          </a:cu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0B2AB4B-0798-7FE0-41B9-37D9F08172F4}"/>
              </a:ext>
            </a:extLst>
          </p:cNvPr>
          <p:cNvSpPr txBox="1"/>
          <p:nvPr/>
        </p:nvSpPr>
        <p:spPr>
          <a:xfrm rot="20640234">
            <a:off x="6575386" y="2395860"/>
            <a:ext cx="327499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Purchased books may be</a:t>
            </a:r>
          </a:p>
          <a:p>
            <a:r>
              <a:rPr lang="en-US" sz="2400" dirty="0"/>
              <a:t>picked-up in the music </a:t>
            </a:r>
          </a:p>
          <a:p>
            <a:r>
              <a:rPr lang="en-US" sz="2400" dirty="0"/>
              <a:t>Office – Rm 102</a:t>
            </a:r>
          </a:p>
          <a:p>
            <a:r>
              <a:rPr lang="en-US" sz="2400" dirty="0"/>
              <a:t>- Bring receipt in </a:t>
            </a:r>
          </a:p>
          <a:p>
            <a:r>
              <a:rPr lang="en-US" sz="2400" dirty="0"/>
              <a:t>and start your savings!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4E55FBF-7300-9A9B-35CC-293DFB915B40}"/>
              </a:ext>
            </a:extLst>
          </p:cNvPr>
          <p:cNvSpPr txBox="1"/>
          <p:nvPr/>
        </p:nvSpPr>
        <p:spPr>
          <a:xfrm>
            <a:off x="0" y="6601585"/>
            <a:ext cx="12984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Nov 3</a:t>
            </a:r>
          </a:p>
        </p:txBody>
      </p:sp>
    </p:spTree>
    <p:extLst>
      <p:ext uri="{BB962C8B-B14F-4D97-AF65-F5344CB8AC3E}">
        <p14:creationId xmlns:p14="http://schemas.microsoft.com/office/powerpoint/2010/main" val="2998435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A9C9E-DEB5-74EB-C3D4-381879841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7" y="502020"/>
            <a:ext cx="5323715" cy="1642970"/>
          </a:xfrm>
        </p:spPr>
        <p:txBody>
          <a:bodyPr anchor="b">
            <a:normAutofit/>
          </a:bodyPr>
          <a:lstStyle/>
          <a:p>
            <a:pPr algn="ctr"/>
            <a:r>
              <a:rPr lang="en-US" sz="4800" b="1" dirty="0">
                <a:latin typeface="Chalkboard SE" panose="03050602040202020205" pitchFamily="66" charset="77"/>
              </a:rPr>
              <a:t>Music Folders have arrived!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205977-BF45-CB52-7774-88FAD39FDC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4923" y="2405894"/>
            <a:ext cx="5315189" cy="3535083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n-US" sz="4000" dirty="0">
                <a:latin typeface="Chalkboard SE" panose="03050602040202020205" pitchFamily="66" charset="77"/>
              </a:rPr>
              <a:t>If you ordered a music folder, please come and pick-up today at lunch in the music office!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5" name="Picture 4" descr="A black leather book with gold corners&#10;&#10;Description automatically generated">
            <a:extLst>
              <a:ext uri="{FF2B5EF4-FFF2-40B4-BE49-F238E27FC236}">
                <a16:creationId xmlns:a16="http://schemas.microsoft.com/office/drawing/2014/main" id="{61FA29DF-AAEE-3B24-900B-78C6F0E81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7075967" y="1178354"/>
            <a:ext cx="4170530" cy="45331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ED7364-631D-92E8-C033-D80B4B6803B9}"/>
              </a:ext>
            </a:extLst>
          </p:cNvPr>
          <p:cNvSpPr txBox="1"/>
          <p:nvPr/>
        </p:nvSpPr>
        <p:spPr>
          <a:xfrm>
            <a:off x="0" y="6601585"/>
            <a:ext cx="12984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Oct 23</a:t>
            </a:r>
          </a:p>
        </p:txBody>
      </p:sp>
    </p:spTree>
    <p:extLst>
      <p:ext uri="{BB962C8B-B14F-4D97-AF65-F5344CB8AC3E}">
        <p14:creationId xmlns:p14="http://schemas.microsoft.com/office/powerpoint/2010/main" val="2274397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3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7" name="Google Shape;3267;p40"/>
          <p:cNvSpPr txBox="1">
            <a:spLocks noGrp="1"/>
          </p:cNvSpPr>
          <p:nvPr>
            <p:ph type="ctrTitle"/>
          </p:nvPr>
        </p:nvSpPr>
        <p:spPr>
          <a:xfrm>
            <a:off x="904489" y="1647965"/>
            <a:ext cx="6136800" cy="131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l">
              <a:spcBef>
                <a:spcPts val="0"/>
              </a:spcBef>
            </a:pPr>
            <a:r>
              <a:rPr lang="en" sz="8000" dirty="0"/>
              <a:t>HWSS</a:t>
            </a:r>
            <a:br>
              <a:rPr lang="en" sz="8000" dirty="0"/>
            </a:br>
            <a:r>
              <a:rPr lang="en" sz="8000" dirty="0"/>
              <a:t>Fall Concert</a:t>
            </a:r>
            <a:endParaRPr sz="8000" dirty="0"/>
          </a:p>
        </p:txBody>
      </p:sp>
      <p:sp>
        <p:nvSpPr>
          <p:cNvPr id="3268" name="Google Shape;3268;p40"/>
          <p:cNvSpPr txBox="1">
            <a:spLocks noGrp="1"/>
          </p:cNvSpPr>
          <p:nvPr>
            <p:ph type="subTitle" idx="1"/>
          </p:nvPr>
        </p:nvSpPr>
        <p:spPr>
          <a:xfrm>
            <a:off x="370056" y="3971491"/>
            <a:ext cx="7360270" cy="615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l">
              <a:spcBef>
                <a:spcPts val="0"/>
              </a:spcBef>
            </a:pPr>
            <a:r>
              <a:rPr lang="en" sz="3200" dirty="0"/>
              <a:t>Wednesday, October 29, 2025, 7:00 P.M.</a:t>
            </a:r>
          </a:p>
        </p:txBody>
      </p:sp>
      <p:grpSp>
        <p:nvGrpSpPr>
          <p:cNvPr id="3269" name="Google Shape;3269;p40"/>
          <p:cNvGrpSpPr/>
          <p:nvPr/>
        </p:nvGrpSpPr>
        <p:grpSpPr>
          <a:xfrm>
            <a:off x="10167502" y="586009"/>
            <a:ext cx="381749" cy="232828"/>
            <a:chOff x="7871651" y="404306"/>
            <a:chExt cx="286312" cy="174621"/>
          </a:xfrm>
        </p:grpSpPr>
        <p:sp>
          <p:nvSpPr>
            <p:cNvPr id="3270" name="Google Shape;3270;p40"/>
            <p:cNvSpPr/>
            <p:nvPr/>
          </p:nvSpPr>
          <p:spPr>
            <a:xfrm>
              <a:off x="7995249" y="404306"/>
              <a:ext cx="162715" cy="174621"/>
            </a:xfrm>
            <a:custGeom>
              <a:avLst/>
              <a:gdLst/>
              <a:ahLst/>
              <a:cxnLst/>
              <a:rect l="l" t="t" r="r" b="b"/>
              <a:pathLst>
                <a:path w="1435" h="1540" extrusionOk="0">
                  <a:moveTo>
                    <a:pt x="210" y="1"/>
                  </a:moveTo>
                  <a:lnTo>
                    <a:pt x="210" y="1"/>
                  </a:lnTo>
                  <a:cubicBezTo>
                    <a:pt x="1" y="1315"/>
                    <a:pt x="1046" y="1539"/>
                    <a:pt x="1046" y="1539"/>
                  </a:cubicBezTo>
                  <a:cubicBezTo>
                    <a:pt x="1434" y="50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71" name="Google Shape;3271;p40"/>
            <p:cNvSpPr/>
            <p:nvPr/>
          </p:nvSpPr>
          <p:spPr>
            <a:xfrm>
              <a:off x="7871651" y="412810"/>
              <a:ext cx="123708" cy="132213"/>
            </a:xfrm>
            <a:custGeom>
              <a:avLst/>
              <a:gdLst/>
              <a:ahLst/>
              <a:cxnLst/>
              <a:rect l="l" t="t" r="r" b="b"/>
              <a:pathLst>
                <a:path w="1091" h="1166" extrusionOk="0">
                  <a:moveTo>
                    <a:pt x="1031" y="1"/>
                  </a:moveTo>
                  <a:cubicBezTo>
                    <a:pt x="0" y="314"/>
                    <a:pt x="194" y="1166"/>
                    <a:pt x="194" y="1166"/>
                  </a:cubicBezTo>
                  <a:cubicBezTo>
                    <a:pt x="1090" y="1076"/>
                    <a:pt x="1031" y="1"/>
                    <a:pt x="10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272" name="Google Shape;3272;p40"/>
          <p:cNvGrpSpPr/>
          <p:nvPr/>
        </p:nvGrpSpPr>
        <p:grpSpPr>
          <a:xfrm>
            <a:off x="5691751" y="1451482"/>
            <a:ext cx="6582640" cy="5508617"/>
            <a:chOff x="4207015" y="1083595"/>
            <a:chExt cx="4936980" cy="4131463"/>
          </a:xfrm>
        </p:grpSpPr>
        <p:sp>
          <p:nvSpPr>
            <p:cNvPr id="3273" name="Google Shape;3273;p40"/>
            <p:cNvSpPr/>
            <p:nvPr/>
          </p:nvSpPr>
          <p:spPr>
            <a:xfrm>
              <a:off x="6561940" y="1760437"/>
              <a:ext cx="151792" cy="97436"/>
            </a:xfrm>
            <a:custGeom>
              <a:avLst/>
              <a:gdLst/>
              <a:ahLst/>
              <a:cxnLst/>
              <a:rect l="l" t="t" r="r" b="b"/>
              <a:pathLst>
                <a:path w="1508" h="968" extrusionOk="0">
                  <a:moveTo>
                    <a:pt x="1160" y="1"/>
                  </a:moveTo>
                  <a:cubicBezTo>
                    <a:pt x="359" y="1"/>
                    <a:pt x="0" y="953"/>
                    <a:pt x="14" y="953"/>
                  </a:cubicBezTo>
                  <a:cubicBezTo>
                    <a:pt x="102" y="963"/>
                    <a:pt x="186" y="968"/>
                    <a:pt x="264" y="968"/>
                  </a:cubicBezTo>
                  <a:cubicBezTo>
                    <a:pt x="1364" y="968"/>
                    <a:pt x="1507" y="57"/>
                    <a:pt x="1507" y="57"/>
                  </a:cubicBezTo>
                  <a:cubicBezTo>
                    <a:pt x="1384" y="18"/>
                    <a:pt x="1268" y="1"/>
                    <a:pt x="11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274" name="Google Shape;3274;p40"/>
            <p:cNvGrpSpPr/>
            <p:nvPr/>
          </p:nvGrpSpPr>
          <p:grpSpPr>
            <a:xfrm>
              <a:off x="5420123" y="1348066"/>
              <a:ext cx="1037714" cy="1363224"/>
              <a:chOff x="3255967" y="2507600"/>
              <a:chExt cx="1305465" cy="1715179"/>
            </a:xfrm>
          </p:grpSpPr>
          <p:sp>
            <p:nvSpPr>
              <p:cNvPr id="3275" name="Google Shape;3275;p40"/>
              <p:cNvSpPr/>
              <p:nvPr/>
            </p:nvSpPr>
            <p:spPr>
              <a:xfrm>
                <a:off x="4191774" y="3356698"/>
                <a:ext cx="369658" cy="519086"/>
              </a:xfrm>
              <a:custGeom>
                <a:avLst/>
                <a:gdLst/>
                <a:ahLst/>
                <a:cxnLst/>
                <a:rect l="l" t="t" r="r" b="b"/>
                <a:pathLst>
                  <a:path w="11711" h="16445" extrusionOk="0">
                    <a:moveTo>
                      <a:pt x="10695" y="0"/>
                    </a:moveTo>
                    <a:cubicBezTo>
                      <a:pt x="10695" y="0"/>
                      <a:pt x="8962" y="777"/>
                      <a:pt x="7394" y="3032"/>
                    </a:cubicBezTo>
                    <a:lnTo>
                      <a:pt x="7290" y="2256"/>
                    </a:lnTo>
                    <a:cubicBezTo>
                      <a:pt x="7290" y="2256"/>
                      <a:pt x="4691" y="4735"/>
                      <a:pt x="3660" y="6841"/>
                    </a:cubicBezTo>
                    <a:lnTo>
                      <a:pt x="3660" y="5945"/>
                    </a:lnTo>
                    <a:cubicBezTo>
                      <a:pt x="3660" y="5945"/>
                      <a:pt x="1" y="10635"/>
                      <a:pt x="2674" y="16445"/>
                    </a:cubicBezTo>
                    <a:cubicBezTo>
                      <a:pt x="2674" y="16445"/>
                      <a:pt x="5423" y="16370"/>
                      <a:pt x="9067" y="13249"/>
                    </a:cubicBezTo>
                    <a:lnTo>
                      <a:pt x="8529" y="13174"/>
                    </a:lnTo>
                    <a:cubicBezTo>
                      <a:pt x="8529" y="13174"/>
                      <a:pt x="11053" y="9559"/>
                      <a:pt x="11666" y="5930"/>
                    </a:cubicBezTo>
                    <a:lnTo>
                      <a:pt x="11666" y="5930"/>
                    </a:lnTo>
                    <a:lnTo>
                      <a:pt x="11009" y="6184"/>
                    </a:lnTo>
                    <a:cubicBezTo>
                      <a:pt x="11009" y="6184"/>
                      <a:pt x="11711" y="2659"/>
                      <a:pt x="106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76" name="Google Shape;3276;p40"/>
              <p:cNvSpPr/>
              <p:nvPr/>
            </p:nvSpPr>
            <p:spPr>
              <a:xfrm>
                <a:off x="3567576" y="2507600"/>
                <a:ext cx="429537" cy="595474"/>
              </a:xfrm>
              <a:custGeom>
                <a:avLst/>
                <a:gdLst/>
                <a:ahLst/>
                <a:cxnLst/>
                <a:rect l="l" t="t" r="r" b="b"/>
                <a:pathLst>
                  <a:path w="13608" h="18865" extrusionOk="0">
                    <a:moveTo>
                      <a:pt x="1300" y="1"/>
                    </a:moveTo>
                    <a:lnTo>
                      <a:pt x="1315" y="31"/>
                    </a:lnTo>
                    <a:lnTo>
                      <a:pt x="1300" y="16"/>
                    </a:lnTo>
                    <a:cubicBezTo>
                      <a:pt x="1106" y="554"/>
                      <a:pt x="1211" y="2779"/>
                      <a:pt x="1211" y="2779"/>
                    </a:cubicBezTo>
                    <a:lnTo>
                      <a:pt x="539" y="2421"/>
                    </a:lnTo>
                    <a:lnTo>
                      <a:pt x="539" y="2421"/>
                    </a:lnTo>
                    <a:cubicBezTo>
                      <a:pt x="434" y="3317"/>
                      <a:pt x="1255" y="6408"/>
                      <a:pt x="1270" y="6513"/>
                    </a:cubicBezTo>
                    <a:lnTo>
                      <a:pt x="1" y="6080"/>
                    </a:lnTo>
                    <a:lnTo>
                      <a:pt x="1" y="6080"/>
                    </a:lnTo>
                    <a:cubicBezTo>
                      <a:pt x="583" y="8783"/>
                      <a:pt x="4332" y="13309"/>
                      <a:pt x="4332" y="13309"/>
                    </a:cubicBezTo>
                    <a:lnTo>
                      <a:pt x="3152" y="13488"/>
                    </a:lnTo>
                    <a:cubicBezTo>
                      <a:pt x="6677" y="17924"/>
                      <a:pt x="12995" y="18865"/>
                      <a:pt x="12995" y="18865"/>
                    </a:cubicBezTo>
                    <a:cubicBezTo>
                      <a:pt x="13010" y="18820"/>
                      <a:pt x="13040" y="18775"/>
                      <a:pt x="13055" y="18731"/>
                    </a:cubicBezTo>
                    <a:cubicBezTo>
                      <a:pt x="13085" y="18686"/>
                      <a:pt x="13100" y="18641"/>
                      <a:pt x="13115" y="18596"/>
                    </a:cubicBezTo>
                    <a:cubicBezTo>
                      <a:pt x="13144" y="18536"/>
                      <a:pt x="13159" y="18492"/>
                      <a:pt x="13174" y="18447"/>
                    </a:cubicBezTo>
                    <a:cubicBezTo>
                      <a:pt x="13189" y="18402"/>
                      <a:pt x="13204" y="18342"/>
                      <a:pt x="13219" y="18297"/>
                    </a:cubicBezTo>
                    <a:cubicBezTo>
                      <a:pt x="13249" y="18238"/>
                      <a:pt x="13264" y="18193"/>
                      <a:pt x="13279" y="18148"/>
                    </a:cubicBezTo>
                    <a:cubicBezTo>
                      <a:pt x="13294" y="18088"/>
                      <a:pt x="13309" y="18029"/>
                      <a:pt x="13324" y="17984"/>
                    </a:cubicBezTo>
                    <a:cubicBezTo>
                      <a:pt x="13339" y="17924"/>
                      <a:pt x="13353" y="17864"/>
                      <a:pt x="13353" y="17819"/>
                    </a:cubicBezTo>
                    <a:cubicBezTo>
                      <a:pt x="13368" y="17760"/>
                      <a:pt x="13383" y="17700"/>
                      <a:pt x="13398" y="17640"/>
                    </a:cubicBezTo>
                    <a:cubicBezTo>
                      <a:pt x="13413" y="17595"/>
                      <a:pt x="13413" y="17536"/>
                      <a:pt x="13428" y="17476"/>
                    </a:cubicBezTo>
                    <a:cubicBezTo>
                      <a:pt x="13443" y="17416"/>
                      <a:pt x="13458" y="17356"/>
                      <a:pt x="13458" y="17297"/>
                    </a:cubicBezTo>
                    <a:cubicBezTo>
                      <a:pt x="13473" y="17237"/>
                      <a:pt x="13488" y="17177"/>
                      <a:pt x="13488" y="17117"/>
                    </a:cubicBezTo>
                    <a:cubicBezTo>
                      <a:pt x="13503" y="17058"/>
                      <a:pt x="13503" y="16983"/>
                      <a:pt x="13518" y="16923"/>
                    </a:cubicBezTo>
                    <a:cubicBezTo>
                      <a:pt x="13518" y="16864"/>
                      <a:pt x="13533" y="16804"/>
                      <a:pt x="13533" y="16744"/>
                    </a:cubicBezTo>
                    <a:cubicBezTo>
                      <a:pt x="13548" y="16669"/>
                      <a:pt x="13548" y="16610"/>
                      <a:pt x="13548" y="16550"/>
                    </a:cubicBezTo>
                    <a:cubicBezTo>
                      <a:pt x="13563" y="16490"/>
                      <a:pt x="13563" y="16415"/>
                      <a:pt x="13578" y="16356"/>
                    </a:cubicBezTo>
                    <a:cubicBezTo>
                      <a:pt x="13578" y="16281"/>
                      <a:pt x="13578" y="16221"/>
                      <a:pt x="13578" y="16162"/>
                    </a:cubicBezTo>
                    <a:cubicBezTo>
                      <a:pt x="13592" y="16087"/>
                      <a:pt x="13592" y="16027"/>
                      <a:pt x="13592" y="15952"/>
                    </a:cubicBezTo>
                    <a:cubicBezTo>
                      <a:pt x="13592" y="15893"/>
                      <a:pt x="13607" y="15818"/>
                      <a:pt x="13607" y="15758"/>
                    </a:cubicBezTo>
                    <a:cubicBezTo>
                      <a:pt x="13607" y="15684"/>
                      <a:pt x="13607" y="15624"/>
                      <a:pt x="13607" y="15549"/>
                    </a:cubicBezTo>
                    <a:cubicBezTo>
                      <a:pt x="13607" y="15489"/>
                      <a:pt x="13607" y="15415"/>
                      <a:pt x="13607" y="15355"/>
                    </a:cubicBezTo>
                    <a:cubicBezTo>
                      <a:pt x="13607" y="15280"/>
                      <a:pt x="13607" y="15206"/>
                      <a:pt x="13607" y="15146"/>
                    </a:cubicBezTo>
                    <a:cubicBezTo>
                      <a:pt x="13607" y="15071"/>
                      <a:pt x="13607" y="15012"/>
                      <a:pt x="13607" y="14937"/>
                    </a:cubicBezTo>
                    <a:cubicBezTo>
                      <a:pt x="13607" y="14862"/>
                      <a:pt x="13607" y="14802"/>
                      <a:pt x="13607" y="14728"/>
                    </a:cubicBezTo>
                    <a:cubicBezTo>
                      <a:pt x="13607" y="14668"/>
                      <a:pt x="13607" y="14593"/>
                      <a:pt x="13607" y="14519"/>
                    </a:cubicBezTo>
                    <a:cubicBezTo>
                      <a:pt x="13607" y="14459"/>
                      <a:pt x="13607" y="14384"/>
                      <a:pt x="13592" y="14310"/>
                    </a:cubicBezTo>
                    <a:cubicBezTo>
                      <a:pt x="13592" y="14250"/>
                      <a:pt x="13592" y="14175"/>
                      <a:pt x="13592" y="14115"/>
                    </a:cubicBezTo>
                    <a:cubicBezTo>
                      <a:pt x="13592" y="14041"/>
                      <a:pt x="13592" y="13966"/>
                      <a:pt x="13578" y="13906"/>
                    </a:cubicBezTo>
                    <a:cubicBezTo>
                      <a:pt x="13578" y="13832"/>
                      <a:pt x="13578" y="13772"/>
                      <a:pt x="13578" y="13697"/>
                    </a:cubicBezTo>
                    <a:cubicBezTo>
                      <a:pt x="13428" y="11233"/>
                      <a:pt x="12980" y="8962"/>
                      <a:pt x="12980" y="8962"/>
                    </a:cubicBezTo>
                    <a:lnTo>
                      <a:pt x="12547" y="9754"/>
                    </a:lnTo>
                    <a:cubicBezTo>
                      <a:pt x="11755" y="6737"/>
                      <a:pt x="8425" y="3138"/>
                      <a:pt x="8425" y="3138"/>
                    </a:cubicBezTo>
                    <a:lnTo>
                      <a:pt x="8425" y="3152"/>
                    </a:lnTo>
                    <a:lnTo>
                      <a:pt x="8440" y="4064"/>
                    </a:lnTo>
                    <a:cubicBezTo>
                      <a:pt x="7439" y="2630"/>
                      <a:pt x="5094" y="1285"/>
                      <a:pt x="5094" y="1285"/>
                    </a:cubicBezTo>
                    <a:lnTo>
                      <a:pt x="5094" y="1300"/>
                    </a:lnTo>
                    <a:lnTo>
                      <a:pt x="5109" y="1883"/>
                    </a:lnTo>
                    <a:cubicBezTo>
                      <a:pt x="4034" y="1002"/>
                      <a:pt x="1390" y="31"/>
                      <a:pt x="130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77" name="Google Shape;3277;p40"/>
              <p:cNvSpPr/>
              <p:nvPr/>
            </p:nvSpPr>
            <p:spPr>
              <a:xfrm>
                <a:off x="4137577" y="3199694"/>
                <a:ext cx="207445" cy="272059"/>
              </a:xfrm>
              <a:custGeom>
                <a:avLst/>
                <a:gdLst/>
                <a:ahLst/>
                <a:cxnLst/>
                <a:rect l="l" t="t" r="r" b="b"/>
                <a:pathLst>
                  <a:path w="6572" h="8619" extrusionOk="0">
                    <a:moveTo>
                      <a:pt x="6199" y="1"/>
                    </a:moveTo>
                    <a:lnTo>
                      <a:pt x="6199" y="1"/>
                    </a:lnTo>
                    <a:cubicBezTo>
                      <a:pt x="4630" y="300"/>
                      <a:pt x="3555" y="1420"/>
                      <a:pt x="3555" y="1420"/>
                    </a:cubicBezTo>
                    <a:lnTo>
                      <a:pt x="3316" y="807"/>
                    </a:lnTo>
                    <a:cubicBezTo>
                      <a:pt x="2241" y="1509"/>
                      <a:pt x="1583" y="4078"/>
                      <a:pt x="1583" y="4078"/>
                    </a:cubicBezTo>
                    <a:lnTo>
                      <a:pt x="1285" y="3660"/>
                    </a:lnTo>
                    <a:lnTo>
                      <a:pt x="1285" y="3660"/>
                    </a:lnTo>
                    <a:cubicBezTo>
                      <a:pt x="0" y="6020"/>
                      <a:pt x="1389" y="8619"/>
                      <a:pt x="1389" y="8619"/>
                    </a:cubicBezTo>
                    <a:cubicBezTo>
                      <a:pt x="3540" y="8365"/>
                      <a:pt x="5228" y="6408"/>
                      <a:pt x="5228" y="6408"/>
                    </a:cubicBezTo>
                    <a:lnTo>
                      <a:pt x="5228" y="6408"/>
                    </a:lnTo>
                    <a:lnTo>
                      <a:pt x="4436" y="6573"/>
                    </a:lnTo>
                    <a:cubicBezTo>
                      <a:pt x="5691" y="5736"/>
                      <a:pt x="6527" y="3302"/>
                      <a:pt x="6572" y="3197"/>
                    </a:cubicBezTo>
                    <a:lnTo>
                      <a:pt x="6572" y="3197"/>
                    </a:lnTo>
                    <a:lnTo>
                      <a:pt x="5945" y="3451"/>
                    </a:lnTo>
                    <a:cubicBezTo>
                      <a:pt x="6467" y="2286"/>
                      <a:pt x="6199" y="1"/>
                      <a:pt x="619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78" name="Google Shape;3278;p40"/>
              <p:cNvSpPr/>
              <p:nvPr/>
            </p:nvSpPr>
            <p:spPr>
              <a:xfrm>
                <a:off x="3255967" y="2989439"/>
                <a:ext cx="652512" cy="337619"/>
              </a:xfrm>
              <a:custGeom>
                <a:avLst/>
                <a:gdLst/>
                <a:ahLst/>
                <a:cxnLst/>
                <a:rect l="l" t="t" r="r" b="b"/>
                <a:pathLst>
                  <a:path w="20672" h="10696" extrusionOk="0">
                    <a:moveTo>
                      <a:pt x="12427" y="0"/>
                    </a:moveTo>
                    <a:lnTo>
                      <a:pt x="12427" y="15"/>
                    </a:lnTo>
                    <a:lnTo>
                      <a:pt x="12681" y="658"/>
                    </a:lnTo>
                    <a:cubicBezTo>
                      <a:pt x="12576" y="629"/>
                      <a:pt x="11042" y="273"/>
                      <a:pt x="9055" y="273"/>
                    </a:cubicBezTo>
                    <a:cubicBezTo>
                      <a:pt x="7921" y="273"/>
                      <a:pt x="6640" y="389"/>
                      <a:pt x="5392" y="747"/>
                    </a:cubicBezTo>
                    <a:lnTo>
                      <a:pt x="5407" y="762"/>
                    </a:lnTo>
                    <a:lnTo>
                      <a:pt x="5392" y="762"/>
                    </a:lnTo>
                    <a:lnTo>
                      <a:pt x="6109" y="1330"/>
                    </a:lnTo>
                    <a:cubicBezTo>
                      <a:pt x="5870" y="1434"/>
                      <a:pt x="2286" y="2943"/>
                      <a:pt x="0" y="5796"/>
                    </a:cubicBezTo>
                    <a:cubicBezTo>
                      <a:pt x="165" y="5945"/>
                      <a:pt x="1972" y="7588"/>
                      <a:pt x="4466" y="8155"/>
                    </a:cubicBezTo>
                    <a:lnTo>
                      <a:pt x="3689" y="8514"/>
                    </a:lnTo>
                    <a:cubicBezTo>
                      <a:pt x="3689" y="8514"/>
                      <a:pt x="7041" y="10001"/>
                      <a:pt x="10015" y="10001"/>
                    </a:cubicBezTo>
                    <a:cubicBezTo>
                      <a:pt x="10224" y="10001"/>
                      <a:pt x="10431" y="9993"/>
                      <a:pt x="10635" y="9978"/>
                    </a:cubicBezTo>
                    <a:lnTo>
                      <a:pt x="10635" y="9978"/>
                    </a:lnTo>
                    <a:lnTo>
                      <a:pt x="9604" y="10575"/>
                    </a:lnTo>
                    <a:cubicBezTo>
                      <a:pt x="9604" y="10575"/>
                      <a:pt x="10408" y="10695"/>
                      <a:pt x="11654" y="10695"/>
                    </a:cubicBezTo>
                    <a:cubicBezTo>
                      <a:pt x="13921" y="10695"/>
                      <a:pt x="17654" y="10297"/>
                      <a:pt x="20671" y="8051"/>
                    </a:cubicBezTo>
                    <a:lnTo>
                      <a:pt x="20671" y="8036"/>
                    </a:lnTo>
                    <a:lnTo>
                      <a:pt x="20657" y="8021"/>
                    </a:lnTo>
                    <a:lnTo>
                      <a:pt x="20642" y="7991"/>
                    </a:lnTo>
                    <a:lnTo>
                      <a:pt x="20627" y="7946"/>
                    </a:lnTo>
                    <a:lnTo>
                      <a:pt x="20612" y="7901"/>
                    </a:lnTo>
                    <a:lnTo>
                      <a:pt x="20582" y="7857"/>
                    </a:lnTo>
                    <a:lnTo>
                      <a:pt x="20567" y="7797"/>
                    </a:lnTo>
                    <a:lnTo>
                      <a:pt x="20537" y="7722"/>
                    </a:lnTo>
                    <a:lnTo>
                      <a:pt x="20507" y="7648"/>
                    </a:lnTo>
                    <a:lnTo>
                      <a:pt x="20462" y="7573"/>
                    </a:lnTo>
                    <a:lnTo>
                      <a:pt x="20418" y="7483"/>
                    </a:lnTo>
                    <a:lnTo>
                      <a:pt x="20373" y="7394"/>
                    </a:lnTo>
                    <a:lnTo>
                      <a:pt x="20328" y="7304"/>
                    </a:lnTo>
                    <a:cubicBezTo>
                      <a:pt x="20313" y="7274"/>
                      <a:pt x="20298" y="7229"/>
                      <a:pt x="20283" y="7200"/>
                    </a:cubicBezTo>
                    <a:cubicBezTo>
                      <a:pt x="19402" y="5467"/>
                      <a:pt x="17012" y="1613"/>
                      <a:pt x="1242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79" name="Google Shape;3279;p40"/>
              <p:cNvSpPr/>
              <p:nvPr/>
            </p:nvSpPr>
            <p:spPr>
              <a:xfrm>
                <a:off x="3675560" y="3494669"/>
                <a:ext cx="490331" cy="341123"/>
              </a:xfrm>
              <a:custGeom>
                <a:avLst/>
                <a:gdLst/>
                <a:ahLst/>
                <a:cxnLst/>
                <a:rect l="l" t="t" r="r" b="b"/>
                <a:pathLst>
                  <a:path w="15534" h="10807" extrusionOk="0">
                    <a:moveTo>
                      <a:pt x="1855" y="1"/>
                    </a:moveTo>
                    <a:cubicBezTo>
                      <a:pt x="1234" y="1"/>
                      <a:pt x="602" y="57"/>
                      <a:pt x="0" y="200"/>
                    </a:cubicBezTo>
                    <a:cubicBezTo>
                      <a:pt x="0" y="200"/>
                      <a:pt x="553" y="2022"/>
                      <a:pt x="2569" y="3874"/>
                    </a:cubicBezTo>
                    <a:lnTo>
                      <a:pt x="1778" y="3874"/>
                    </a:lnTo>
                    <a:cubicBezTo>
                      <a:pt x="1778" y="3874"/>
                      <a:pt x="3898" y="6787"/>
                      <a:pt x="5855" y="8071"/>
                    </a:cubicBezTo>
                    <a:lnTo>
                      <a:pt x="4959" y="7952"/>
                    </a:lnTo>
                    <a:lnTo>
                      <a:pt x="4959" y="7952"/>
                    </a:lnTo>
                    <a:cubicBezTo>
                      <a:pt x="4959" y="7952"/>
                      <a:pt x="7764" y="10807"/>
                      <a:pt x="12135" y="10807"/>
                    </a:cubicBezTo>
                    <a:cubicBezTo>
                      <a:pt x="13101" y="10807"/>
                      <a:pt x="14144" y="10667"/>
                      <a:pt x="15250" y="10326"/>
                    </a:cubicBezTo>
                    <a:cubicBezTo>
                      <a:pt x="15250" y="10326"/>
                      <a:pt x="15533" y="7593"/>
                      <a:pt x="12935" y="3575"/>
                    </a:cubicBezTo>
                    <a:lnTo>
                      <a:pt x="12785" y="4083"/>
                    </a:lnTo>
                    <a:cubicBezTo>
                      <a:pt x="12785" y="4083"/>
                      <a:pt x="9529" y="1096"/>
                      <a:pt x="6004" y="36"/>
                    </a:cubicBezTo>
                    <a:lnTo>
                      <a:pt x="6004" y="36"/>
                    </a:lnTo>
                    <a:lnTo>
                      <a:pt x="6169" y="723"/>
                    </a:lnTo>
                    <a:cubicBezTo>
                      <a:pt x="6169" y="723"/>
                      <a:pt x="4085" y="1"/>
                      <a:pt x="185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80" name="Google Shape;3280;p40"/>
              <p:cNvSpPr/>
              <p:nvPr/>
            </p:nvSpPr>
            <p:spPr>
              <a:xfrm>
                <a:off x="3688281" y="2611322"/>
                <a:ext cx="602544" cy="1611456"/>
              </a:xfrm>
              <a:custGeom>
                <a:avLst/>
                <a:gdLst/>
                <a:ahLst/>
                <a:cxnLst/>
                <a:rect l="l" t="t" r="r" b="b"/>
                <a:pathLst>
                  <a:path w="19089" h="51052" extrusionOk="0">
                    <a:moveTo>
                      <a:pt x="120" y="1"/>
                    </a:moveTo>
                    <a:lnTo>
                      <a:pt x="0" y="76"/>
                    </a:lnTo>
                    <a:cubicBezTo>
                      <a:pt x="717" y="972"/>
                      <a:pt x="1375" y="1913"/>
                      <a:pt x="2017" y="2854"/>
                    </a:cubicBezTo>
                    <a:cubicBezTo>
                      <a:pt x="2674" y="3795"/>
                      <a:pt x="3286" y="4780"/>
                      <a:pt x="3869" y="5751"/>
                    </a:cubicBezTo>
                    <a:cubicBezTo>
                      <a:pt x="5064" y="7693"/>
                      <a:pt x="6184" y="9694"/>
                      <a:pt x="7229" y="11740"/>
                    </a:cubicBezTo>
                    <a:cubicBezTo>
                      <a:pt x="9291" y="15818"/>
                      <a:pt x="11098" y="20045"/>
                      <a:pt x="12636" y="24361"/>
                    </a:cubicBezTo>
                    <a:cubicBezTo>
                      <a:pt x="12830" y="24884"/>
                      <a:pt x="13010" y="25437"/>
                      <a:pt x="13204" y="25974"/>
                    </a:cubicBezTo>
                    <a:cubicBezTo>
                      <a:pt x="13398" y="26527"/>
                      <a:pt x="13592" y="27065"/>
                      <a:pt x="13756" y="27602"/>
                    </a:cubicBezTo>
                    <a:lnTo>
                      <a:pt x="14279" y="29245"/>
                    </a:lnTo>
                    <a:lnTo>
                      <a:pt x="14772" y="30888"/>
                    </a:lnTo>
                    <a:lnTo>
                      <a:pt x="15011" y="31710"/>
                    </a:lnTo>
                    <a:lnTo>
                      <a:pt x="15250" y="32531"/>
                    </a:lnTo>
                    <a:lnTo>
                      <a:pt x="15698" y="34189"/>
                    </a:lnTo>
                    <a:lnTo>
                      <a:pt x="16116" y="35847"/>
                    </a:lnTo>
                    <a:lnTo>
                      <a:pt x="16325" y="36683"/>
                    </a:lnTo>
                    <a:lnTo>
                      <a:pt x="16505" y="37520"/>
                    </a:lnTo>
                    <a:cubicBezTo>
                      <a:pt x="17535" y="41986"/>
                      <a:pt x="18342" y="46511"/>
                      <a:pt x="18879" y="51052"/>
                    </a:cubicBezTo>
                    <a:lnTo>
                      <a:pt x="19088" y="51022"/>
                    </a:lnTo>
                    <a:cubicBezTo>
                      <a:pt x="18536" y="46466"/>
                      <a:pt x="17729" y="41941"/>
                      <a:pt x="16684" y="37490"/>
                    </a:cubicBezTo>
                    <a:lnTo>
                      <a:pt x="16505" y="36653"/>
                    </a:lnTo>
                    <a:lnTo>
                      <a:pt x="16295" y="35817"/>
                    </a:lnTo>
                    <a:lnTo>
                      <a:pt x="15862" y="34144"/>
                    </a:lnTo>
                    <a:lnTo>
                      <a:pt x="15414" y="32471"/>
                    </a:lnTo>
                    <a:lnTo>
                      <a:pt x="15175" y="31650"/>
                    </a:lnTo>
                    <a:lnTo>
                      <a:pt x="14936" y="30828"/>
                    </a:lnTo>
                    <a:lnTo>
                      <a:pt x="14443" y="29186"/>
                    </a:lnTo>
                    <a:lnTo>
                      <a:pt x="13921" y="27558"/>
                    </a:lnTo>
                    <a:cubicBezTo>
                      <a:pt x="13741" y="27005"/>
                      <a:pt x="13562" y="26452"/>
                      <a:pt x="13368" y="25915"/>
                    </a:cubicBezTo>
                    <a:cubicBezTo>
                      <a:pt x="13189" y="25377"/>
                      <a:pt x="13010" y="24839"/>
                      <a:pt x="12800" y="24302"/>
                    </a:cubicBezTo>
                    <a:cubicBezTo>
                      <a:pt x="11247" y="19985"/>
                      <a:pt x="9425" y="15758"/>
                      <a:pt x="7349" y="11681"/>
                    </a:cubicBezTo>
                    <a:cubicBezTo>
                      <a:pt x="6303" y="9649"/>
                      <a:pt x="5183" y="7648"/>
                      <a:pt x="3988" y="5676"/>
                    </a:cubicBezTo>
                    <a:cubicBezTo>
                      <a:pt x="3391" y="4706"/>
                      <a:pt x="2779" y="3735"/>
                      <a:pt x="2136" y="2779"/>
                    </a:cubicBezTo>
                    <a:cubicBezTo>
                      <a:pt x="1494" y="1838"/>
                      <a:pt x="822" y="897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81" name="Google Shape;3281;p40"/>
              <p:cNvSpPr/>
              <p:nvPr/>
            </p:nvSpPr>
            <p:spPr>
              <a:xfrm>
                <a:off x="3347884" y="3087985"/>
                <a:ext cx="723722" cy="239515"/>
              </a:xfrm>
              <a:custGeom>
                <a:avLst/>
                <a:gdLst/>
                <a:ahLst/>
                <a:cxnLst/>
                <a:rect l="l" t="t" r="r" b="b"/>
                <a:pathLst>
                  <a:path w="22928" h="7588" fill="none" extrusionOk="0">
                    <a:moveTo>
                      <a:pt x="22927" y="7587"/>
                    </a:moveTo>
                    <a:cubicBezTo>
                      <a:pt x="22927" y="7587"/>
                      <a:pt x="11785" y="0"/>
                      <a:pt x="1" y="2270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493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82" name="Google Shape;3282;p40"/>
              <p:cNvSpPr/>
              <p:nvPr/>
            </p:nvSpPr>
            <p:spPr>
              <a:xfrm>
                <a:off x="4023470" y="2831962"/>
                <a:ext cx="318270" cy="431430"/>
              </a:xfrm>
              <a:custGeom>
                <a:avLst/>
                <a:gdLst/>
                <a:ahLst/>
                <a:cxnLst/>
                <a:rect l="l" t="t" r="r" b="b"/>
                <a:pathLst>
                  <a:path w="10083" h="13668" extrusionOk="0">
                    <a:moveTo>
                      <a:pt x="9933" y="3376"/>
                    </a:moveTo>
                    <a:cubicBezTo>
                      <a:pt x="9933" y="3376"/>
                      <a:pt x="9933" y="3376"/>
                      <a:pt x="9933" y="3376"/>
                    </a:cubicBezTo>
                    <a:lnTo>
                      <a:pt x="9933" y="3376"/>
                    </a:lnTo>
                    <a:lnTo>
                      <a:pt x="9933" y="3376"/>
                    </a:lnTo>
                    <a:close/>
                    <a:moveTo>
                      <a:pt x="9739" y="1"/>
                    </a:moveTo>
                    <a:lnTo>
                      <a:pt x="9739" y="1"/>
                    </a:lnTo>
                    <a:cubicBezTo>
                      <a:pt x="6976" y="270"/>
                      <a:pt x="4526" y="1987"/>
                      <a:pt x="4526" y="1987"/>
                    </a:cubicBezTo>
                    <a:lnTo>
                      <a:pt x="4467" y="1300"/>
                    </a:lnTo>
                    <a:cubicBezTo>
                      <a:pt x="2420" y="3048"/>
                      <a:pt x="1450" y="5751"/>
                      <a:pt x="1450" y="5751"/>
                    </a:cubicBezTo>
                    <a:lnTo>
                      <a:pt x="1151" y="5333"/>
                    </a:lnTo>
                    <a:lnTo>
                      <a:pt x="1151" y="5333"/>
                    </a:lnTo>
                    <a:cubicBezTo>
                      <a:pt x="1" y="9859"/>
                      <a:pt x="2764" y="13667"/>
                      <a:pt x="2764" y="13667"/>
                    </a:cubicBezTo>
                    <a:cubicBezTo>
                      <a:pt x="6811" y="12174"/>
                      <a:pt x="8798" y="7858"/>
                      <a:pt x="8798" y="7857"/>
                    </a:cubicBezTo>
                    <a:lnTo>
                      <a:pt x="8798" y="7857"/>
                    </a:lnTo>
                    <a:lnTo>
                      <a:pt x="8006" y="8260"/>
                    </a:lnTo>
                    <a:cubicBezTo>
                      <a:pt x="9406" y="6444"/>
                      <a:pt x="9915" y="3397"/>
                      <a:pt x="9933" y="3376"/>
                    </a:cubicBezTo>
                    <a:lnTo>
                      <a:pt x="9933" y="3376"/>
                    </a:lnTo>
                    <a:lnTo>
                      <a:pt x="9395" y="3705"/>
                    </a:lnTo>
                    <a:cubicBezTo>
                      <a:pt x="10082" y="1853"/>
                      <a:pt x="9739" y="1"/>
                      <a:pt x="97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83" name="Google Shape;3283;p40"/>
              <p:cNvSpPr/>
              <p:nvPr/>
            </p:nvSpPr>
            <p:spPr>
              <a:xfrm>
                <a:off x="4090893" y="2884296"/>
                <a:ext cx="194756" cy="513436"/>
              </a:xfrm>
              <a:custGeom>
                <a:avLst/>
                <a:gdLst/>
                <a:ahLst/>
                <a:cxnLst/>
                <a:rect l="l" t="t" r="r" b="b"/>
                <a:pathLst>
                  <a:path w="6170" h="16266" fill="none" extrusionOk="0">
                    <a:moveTo>
                      <a:pt x="180" y="16266"/>
                    </a:moveTo>
                    <a:cubicBezTo>
                      <a:pt x="180" y="16266"/>
                      <a:pt x="1" y="6334"/>
                      <a:pt x="6169" y="1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493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84" name="Google Shape;3284;p40"/>
              <p:cNvSpPr/>
              <p:nvPr/>
            </p:nvSpPr>
            <p:spPr>
              <a:xfrm>
                <a:off x="3751443" y="3534914"/>
                <a:ext cx="495065" cy="419625"/>
              </a:xfrm>
              <a:custGeom>
                <a:avLst/>
                <a:gdLst/>
                <a:ahLst/>
                <a:cxnLst/>
                <a:rect l="l" t="t" r="r" b="b"/>
                <a:pathLst>
                  <a:path w="15684" h="13294" fill="none" extrusionOk="0">
                    <a:moveTo>
                      <a:pt x="1" y="0"/>
                    </a:moveTo>
                    <a:cubicBezTo>
                      <a:pt x="1" y="0"/>
                      <a:pt x="13368" y="6781"/>
                      <a:pt x="15683" y="13293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493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85" name="Google Shape;3285;p40"/>
              <p:cNvSpPr/>
              <p:nvPr/>
            </p:nvSpPr>
            <p:spPr>
              <a:xfrm>
                <a:off x="4225265" y="3427404"/>
                <a:ext cx="260727" cy="608699"/>
              </a:xfrm>
              <a:custGeom>
                <a:avLst/>
                <a:gdLst/>
                <a:ahLst/>
                <a:cxnLst/>
                <a:rect l="l" t="t" r="r" b="b"/>
                <a:pathLst>
                  <a:path w="8260" h="19284" fill="none" extrusionOk="0">
                    <a:moveTo>
                      <a:pt x="8260" y="1"/>
                    </a:moveTo>
                    <a:cubicBezTo>
                      <a:pt x="8260" y="1"/>
                      <a:pt x="0" y="12502"/>
                      <a:pt x="1180" y="19283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493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86" name="Google Shape;3286;p40"/>
              <p:cNvSpPr/>
              <p:nvPr/>
            </p:nvSpPr>
            <p:spPr>
              <a:xfrm>
                <a:off x="3786827" y="3358119"/>
                <a:ext cx="384714" cy="273479"/>
              </a:xfrm>
              <a:custGeom>
                <a:avLst/>
                <a:gdLst/>
                <a:ahLst/>
                <a:cxnLst/>
                <a:rect l="l" t="t" r="r" b="b"/>
                <a:pathLst>
                  <a:path w="12188" h="8664" fill="none" extrusionOk="0">
                    <a:moveTo>
                      <a:pt x="12188" y="8663"/>
                    </a:moveTo>
                    <a:lnTo>
                      <a:pt x="0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493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87" name="Google Shape;3287;p40"/>
              <p:cNvSpPr/>
              <p:nvPr/>
            </p:nvSpPr>
            <p:spPr>
              <a:xfrm>
                <a:off x="3934835" y="3380751"/>
                <a:ext cx="22664" cy="98546"/>
              </a:xfrm>
              <a:custGeom>
                <a:avLst/>
                <a:gdLst/>
                <a:ahLst/>
                <a:cxnLst/>
                <a:rect l="l" t="t" r="r" b="b"/>
                <a:pathLst>
                  <a:path w="718" h="3122" fill="none" extrusionOk="0">
                    <a:moveTo>
                      <a:pt x="1" y="0"/>
                    </a:moveTo>
                    <a:lnTo>
                      <a:pt x="718" y="3122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493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88" name="Google Shape;3288;p40"/>
              <p:cNvSpPr/>
              <p:nvPr/>
            </p:nvSpPr>
            <p:spPr>
              <a:xfrm>
                <a:off x="4149824" y="3259099"/>
                <a:ext cx="148545" cy="298479"/>
              </a:xfrm>
              <a:custGeom>
                <a:avLst/>
                <a:gdLst/>
                <a:ahLst/>
                <a:cxnLst/>
                <a:rect l="l" t="t" r="r" b="b"/>
                <a:pathLst>
                  <a:path w="4706" h="9456" fill="none" extrusionOk="0">
                    <a:moveTo>
                      <a:pt x="1" y="9455"/>
                    </a:moveTo>
                    <a:cubicBezTo>
                      <a:pt x="1" y="9455"/>
                      <a:pt x="2286" y="2420"/>
                      <a:pt x="4705" y="1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493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89" name="Google Shape;3289;p40"/>
              <p:cNvSpPr/>
              <p:nvPr/>
            </p:nvSpPr>
            <p:spPr>
              <a:xfrm>
                <a:off x="4182841" y="3523582"/>
                <a:ext cx="68370" cy="149965"/>
              </a:xfrm>
              <a:custGeom>
                <a:avLst/>
                <a:gdLst/>
                <a:ahLst/>
                <a:cxnLst/>
                <a:rect l="l" t="t" r="r" b="b"/>
                <a:pathLst>
                  <a:path w="2166" h="4751" fill="none" extrusionOk="0">
                    <a:moveTo>
                      <a:pt x="0" y="4750"/>
                    </a:moveTo>
                    <a:lnTo>
                      <a:pt x="2166" y="1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493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90" name="Google Shape;3290;p40"/>
              <p:cNvSpPr/>
              <p:nvPr/>
            </p:nvSpPr>
            <p:spPr>
              <a:xfrm>
                <a:off x="4212071" y="3533494"/>
                <a:ext cx="11805" cy="50472"/>
              </a:xfrm>
              <a:custGeom>
                <a:avLst/>
                <a:gdLst/>
                <a:ahLst/>
                <a:cxnLst/>
                <a:rect l="l" t="t" r="r" b="b"/>
                <a:pathLst>
                  <a:path w="374" h="1599" fill="none" extrusionOk="0">
                    <a:moveTo>
                      <a:pt x="0" y="0"/>
                    </a:moveTo>
                    <a:lnTo>
                      <a:pt x="374" y="1599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493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91" name="Google Shape;3291;p40"/>
              <p:cNvSpPr/>
              <p:nvPr/>
            </p:nvSpPr>
            <p:spPr>
              <a:xfrm>
                <a:off x="3668963" y="3201588"/>
                <a:ext cx="138160" cy="48137"/>
              </a:xfrm>
              <a:custGeom>
                <a:avLst/>
                <a:gdLst/>
                <a:ahLst/>
                <a:cxnLst/>
                <a:rect l="l" t="t" r="r" b="b"/>
                <a:pathLst>
                  <a:path w="4377" h="1525" fill="none" extrusionOk="0">
                    <a:moveTo>
                      <a:pt x="4376" y="1"/>
                    </a:moveTo>
                    <a:lnTo>
                      <a:pt x="0" y="1524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493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92" name="Google Shape;3292;p40"/>
              <p:cNvSpPr/>
              <p:nvPr/>
            </p:nvSpPr>
            <p:spPr>
              <a:xfrm>
                <a:off x="4101751" y="3068636"/>
                <a:ext cx="28314" cy="98577"/>
              </a:xfrm>
              <a:custGeom>
                <a:avLst/>
                <a:gdLst/>
                <a:ahLst/>
                <a:cxnLst/>
                <a:rect l="l" t="t" r="r" b="b"/>
                <a:pathLst>
                  <a:path w="897" h="3123" fill="none" extrusionOk="0">
                    <a:moveTo>
                      <a:pt x="896" y="3122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493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93" name="Google Shape;3293;p40"/>
              <p:cNvSpPr/>
              <p:nvPr/>
            </p:nvSpPr>
            <p:spPr>
              <a:xfrm>
                <a:off x="4178580" y="3003107"/>
                <a:ext cx="91033" cy="35384"/>
              </a:xfrm>
              <a:custGeom>
                <a:avLst/>
                <a:gdLst/>
                <a:ahLst/>
                <a:cxnLst/>
                <a:rect l="l" t="t" r="r" b="b"/>
                <a:pathLst>
                  <a:path w="2884" h="1121" fill="none" extrusionOk="0">
                    <a:moveTo>
                      <a:pt x="2883" y="1"/>
                    </a:moveTo>
                    <a:lnTo>
                      <a:pt x="1" y="1121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493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94" name="Google Shape;3294;p40"/>
              <p:cNvSpPr/>
              <p:nvPr/>
            </p:nvSpPr>
            <p:spPr>
              <a:xfrm>
                <a:off x="4309638" y="3719727"/>
                <a:ext cx="96210" cy="48105"/>
              </a:xfrm>
              <a:custGeom>
                <a:avLst/>
                <a:gdLst/>
                <a:ahLst/>
                <a:cxnLst/>
                <a:rect l="l" t="t" r="r" b="b"/>
                <a:pathLst>
                  <a:path w="3048" h="1524" fill="none" extrusionOk="0">
                    <a:moveTo>
                      <a:pt x="3048" y="0"/>
                    </a:moveTo>
                    <a:lnTo>
                      <a:pt x="1" y="1524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493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95" name="Google Shape;3295;p40"/>
              <p:cNvSpPr/>
              <p:nvPr/>
            </p:nvSpPr>
            <p:spPr>
              <a:xfrm>
                <a:off x="4368570" y="3540091"/>
                <a:ext cx="14173" cy="66034"/>
              </a:xfrm>
              <a:custGeom>
                <a:avLst/>
                <a:gdLst/>
                <a:ahLst/>
                <a:cxnLst/>
                <a:rect l="l" t="t" r="r" b="b"/>
                <a:pathLst>
                  <a:path w="449" h="2092" fill="none" extrusionOk="0">
                    <a:moveTo>
                      <a:pt x="1" y="1"/>
                    </a:moveTo>
                    <a:lnTo>
                      <a:pt x="449" y="2092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493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96" name="Google Shape;3296;p40"/>
              <p:cNvSpPr/>
              <p:nvPr/>
            </p:nvSpPr>
            <p:spPr>
              <a:xfrm>
                <a:off x="3969746" y="3756500"/>
                <a:ext cx="130616" cy="10385"/>
              </a:xfrm>
              <a:custGeom>
                <a:avLst/>
                <a:gdLst/>
                <a:ahLst/>
                <a:cxnLst/>
                <a:rect l="l" t="t" r="r" b="b"/>
                <a:pathLst>
                  <a:path w="4138" h="329" fill="none" extrusionOk="0">
                    <a:moveTo>
                      <a:pt x="4137" y="329"/>
                    </a:moveTo>
                    <a:lnTo>
                      <a:pt x="0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493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97" name="Google Shape;3297;p40"/>
              <p:cNvSpPr/>
              <p:nvPr/>
            </p:nvSpPr>
            <p:spPr>
              <a:xfrm>
                <a:off x="3956994" y="3585355"/>
                <a:ext cx="19854" cy="86299"/>
              </a:xfrm>
              <a:custGeom>
                <a:avLst/>
                <a:gdLst/>
                <a:ahLst/>
                <a:cxnLst/>
                <a:rect l="l" t="t" r="r" b="b"/>
                <a:pathLst>
                  <a:path w="629" h="2734" fill="none" extrusionOk="0">
                    <a:moveTo>
                      <a:pt x="1" y="0"/>
                    </a:moveTo>
                    <a:lnTo>
                      <a:pt x="628" y="2734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493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98" name="Google Shape;3298;p40"/>
              <p:cNvSpPr/>
              <p:nvPr/>
            </p:nvSpPr>
            <p:spPr>
              <a:xfrm>
                <a:off x="3783513" y="2922490"/>
                <a:ext cx="124966" cy="3822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1211" fill="none" extrusionOk="0">
                    <a:moveTo>
                      <a:pt x="3958" y="1210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493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99" name="Google Shape;3299;p40"/>
              <p:cNvSpPr/>
              <p:nvPr/>
            </p:nvSpPr>
            <p:spPr>
              <a:xfrm>
                <a:off x="3824042" y="2697621"/>
                <a:ext cx="32102" cy="111740"/>
              </a:xfrm>
              <a:custGeom>
                <a:avLst/>
                <a:gdLst/>
                <a:ahLst/>
                <a:cxnLst/>
                <a:rect l="l" t="t" r="r" b="b"/>
                <a:pathLst>
                  <a:path w="1017" h="3540" fill="none" extrusionOk="0">
                    <a:moveTo>
                      <a:pt x="1017" y="0"/>
                    </a:moveTo>
                    <a:lnTo>
                      <a:pt x="1" y="354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493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300" name="Google Shape;3300;p40"/>
            <p:cNvGrpSpPr/>
            <p:nvPr/>
          </p:nvGrpSpPr>
          <p:grpSpPr>
            <a:xfrm>
              <a:off x="5403693" y="1381822"/>
              <a:ext cx="3740303" cy="3795196"/>
              <a:chOff x="-2650925" y="3054875"/>
              <a:chExt cx="2100350" cy="2131175"/>
            </a:xfrm>
          </p:grpSpPr>
          <p:sp>
            <p:nvSpPr>
              <p:cNvPr id="3301" name="Google Shape;3301;p40"/>
              <p:cNvSpPr/>
              <p:nvPr/>
            </p:nvSpPr>
            <p:spPr>
              <a:xfrm>
                <a:off x="-2590075" y="3620000"/>
                <a:ext cx="1901350" cy="351025"/>
              </a:xfrm>
              <a:custGeom>
                <a:avLst/>
                <a:gdLst/>
                <a:ahLst/>
                <a:cxnLst/>
                <a:rect l="l" t="t" r="r" b="b"/>
                <a:pathLst>
                  <a:path w="76054" h="14041" fill="none" extrusionOk="0">
                    <a:moveTo>
                      <a:pt x="23778" y="1"/>
                    </a:moveTo>
                    <a:cubicBezTo>
                      <a:pt x="23778" y="1"/>
                      <a:pt x="16549" y="5677"/>
                      <a:pt x="9022" y="8081"/>
                    </a:cubicBezTo>
                    <a:cubicBezTo>
                      <a:pt x="1494" y="10501"/>
                      <a:pt x="1" y="14041"/>
                      <a:pt x="1" y="14041"/>
                    </a:cubicBezTo>
                    <a:moveTo>
                      <a:pt x="54277" y="688"/>
                    </a:moveTo>
                    <a:cubicBezTo>
                      <a:pt x="54277" y="688"/>
                      <a:pt x="57817" y="5378"/>
                      <a:pt x="70229" y="7723"/>
                    </a:cubicBezTo>
                    <a:cubicBezTo>
                      <a:pt x="70229" y="7723"/>
                      <a:pt x="74441" y="8574"/>
                      <a:pt x="76054" y="10396"/>
                    </a:cubicBezTo>
                  </a:path>
                </a:pathLst>
              </a:custGeom>
              <a:solidFill>
                <a:schemeClr val="accent2"/>
              </a:solidFill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02" name="Google Shape;3302;p40"/>
              <p:cNvSpPr/>
              <p:nvPr/>
            </p:nvSpPr>
            <p:spPr>
              <a:xfrm>
                <a:off x="-1737600" y="3054875"/>
                <a:ext cx="361450" cy="230625"/>
              </a:xfrm>
              <a:custGeom>
                <a:avLst/>
                <a:gdLst/>
                <a:ahLst/>
                <a:cxnLst/>
                <a:rect l="l" t="t" r="r" b="b"/>
                <a:pathLst>
                  <a:path w="14458" h="9225" extrusionOk="0">
                    <a:moveTo>
                      <a:pt x="9258" y="0"/>
                    </a:moveTo>
                    <a:cubicBezTo>
                      <a:pt x="7668" y="0"/>
                      <a:pt x="6751" y="1188"/>
                      <a:pt x="6751" y="1188"/>
                    </a:cubicBezTo>
                    <a:cubicBezTo>
                      <a:pt x="6751" y="1188"/>
                      <a:pt x="6659" y="168"/>
                      <a:pt x="5430" y="168"/>
                    </a:cubicBezTo>
                    <a:cubicBezTo>
                      <a:pt x="5092" y="168"/>
                      <a:pt x="4668" y="245"/>
                      <a:pt x="4137" y="441"/>
                    </a:cubicBezTo>
                    <a:cubicBezTo>
                      <a:pt x="1658" y="1337"/>
                      <a:pt x="1867" y="3309"/>
                      <a:pt x="1867" y="3309"/>
                    </a:cubicBezTo>
                    <a:cubicBezTo>
                      <a:pt x="0" y="3817"/>
                      <a:pt x="642" y="5788"/>
                      <a:pt x="642" y="5788"/>
                    </a:cubicBezTo>
                    <a:cubicBezTo>
                      <a:pt x="889" y="8639"/>
                      <a:pt x="4903" y="9225"/>
                      <a:pt x="8161" y="9225"/>
                    </a:cubicBezTo>
                    <a:cubicBezTo>
                      <a:pt x="10433" y="9225"/>
                      <a:pt x="12337" y="8940"/>
                      <a:pt x="12337" y="8940"/>
                    </a:cubicBezTo>
                    <a:cubicBezTo>
                      <a:pt x="12337" y="8940"/>
                      <a:pt x="14458" y="7805"/>
                      <a:pt x="14413" y="6849"/>
                    </a:cubicBezTo>
                    <a:cubicBezTo>
                      <a:pt x="14380" y="6123"/>
                      <a:pt x="13471" y="6032"/>
                      <a:pt x="13013" y="6032"/>
                    </a:cubicBezTo>
                    <a:cubicBezTo>
                      <a:pt x="12858" y="6032"/>
                      <a:pt x="12755" y="6042"/>
                      <a:pt x="12755" y="6042"/>
                    </a:cubicBezTo>
                    <a:cubicBezTo>
                      <a:pt x="12755" y="6042"/>
                      <a:pt x="14368" y="5325"/>
                      <a:pt x="14070" y="3817"/>
                    </a:cubicBezTo>
                    <a:cubicBezTo>
                      <a:pt x="13843" y="2671"/>
                      <a:pt x="12849" y="2533"/>
                      <a:pt x="12384" y="2533"/>
                    </a:cubicBezTo>
                    <a:cubicBezTo>
                      <a:pt x="12237" y="2533"/>
                      <a:pt x="12143" y="2547"/>
                      <a:pt x="12143" y="2547"/>
                    </a:cubicBezTo>
                    <a:cubicBezTo>
                      <a:pt x="12143" y="2547"/>
                      <a:pt x="12501" y="830"/>
                      <a:pt x="10276" y="157"/>
                    </a:cubicBezTo>
                    <a:cubicBezTo>
                      <a:pt x="9911" y="47"/>
                      <a:pt x="9571" y="0"/>
                      <a:pt x="92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03" name="Google Shape;3303;p40"/>
              <p:cNvSpPr/>
              <p:nvPr/>
            </p:nvSpPr>
            <p:spPr>
              <a:xfrm>
                <a:off x="-2567675" y="3568900"/>
                <a:ext cx="1914425" cy="1012250"/>
              </a:xfrm>
              <a:custGeom>
                <a:avLst/>
                <a:gdLst/>
                <a:ahLst/>
                <a:cxnLst/>
                <a:rect l="l" t="t" r="r" b="b"/>
                <a:pathLst>
                  <a:path w="76577" h="40490" extrusionOk="0">
                    <a:moveTo>
                      <a:pt x="34038" y="0"/>
                    </a:moveTo>
                    <a:cubicBezTo>
                      <a:pt x="30455" y="0"/>
                      <a:pt x="26789" y="224"/>
                      <a:pt x="23450" y="835"/>
                    </a:cubicBezTo>
                    <a:cubicBezTo>
                      <a:pt x="23450" y="835"/>
                      <a:pt x="23121" y="1657"/>
                      <a:pt x="21807" y="3031"/>
                    </a:cubicBezTo>
                    <a:cubicBezTo>
                      <a:pt x="20074" y="4883"/>
                      <a:pt x="16624" y="7706"/>
                      <a:pt x="9903" y="10962"/>
                    </a:cubicBezTo>
                    <a:cubicBezTo>
                      <a:pt x="3645" y="14009"/>
                      <a:pt x="2241" y="17041"/>
                      <a:pt x="1" y="20237"/>
                    </a:cubicBezTo>
                    <a:lnTo>
                      <a:pt x="3257" y="24792"/>
                    </a:lnTo>
                    <a:lnTo>
                      <a:pt x="6050" y="23672"/>
                    </a:lnTo>
                    <a:lnTo>
                      <a:pt x="4870" y="26137"/>
                    </a:lnTo>
                    <a:cubicBezTo>
                      <a:pt x="4870" y="26137"/>
                      <a:pt x="11576" y="38862"/>
                      <a:pt x="38221" y="40490"/>
                    </a:cubicBezTo>
                    <a:cubicBezTo>
                      <a:pt x="38221" y="40490"/>
                      <a:pt x="68048" y="40236"/>
                      <a:pt x="74306" y="25599"/>
                    </a:cubicBezTo>
                    <a:cubicBezTo>
                      <a:pt x="74306" y="25599"/>
                      <a:pt x="73291" y="23881"/>
                      <a:pt x="72619" y="23388"/>
                    </a:cubicBezTo>
                    <a:cubicBezTo>
                      <a:pt x="72619" y="23388"/>
                      <a:pt x="73068" y="23313"/>
                      <a:pt x="73644" y="23313"/>
                    </a:cubicBezTo>
                    <a:cubicBezTo>
                      <a:pt x="74190" y="23313"/>
                      <a:pt x="74850" y="23381"/>
                      <a:pt x="75352" y="23642"/>
                    </a:cubicBezTo>
                    <a:cubicBezTo>
                      <a:pt x="75352" y="23642"/>
                      <a:pt x="76173" y="21940"/>
                      <a:pt x="76472" y="20058"/>
                    </a:cubicBezTo>
                    <a:cubicBezTo>
                      <a:pt x="76532" y="19654"/>
                      <a:pt x="76577" y="19221"/>
                      <a:pt x="76577" y="18818"/>
                    </a:cubicBezTo>
                    <a:cubicBezTo>
                      <a:pt x="76577" y="18818"/>
                      <a:pt x="76039" y="13307"/>
                      <a:pt x="66614" y="10394"/>
                    </a:cubicBezTo>
                    <a:cubicBezTo>
                      <a:pt x="62164" y="8990"/>
                      <a:pt x="56578" y="6571"/>
                      <a:pt x="54143" y="3344"/>
                    </a:cubicBezTo>
                    <a:cubicBezTo>
                      <a:pt x="53755" y="2822"/>
                      <a:pt x="53531" y="2344"/>
                      <a:pt x="53232" y="1716"/>
                    </a:cubicBezTo>
                    <a:cubicBezTo>
                      <a:pt x="53232" y="1716"/>
                      <a:pt x="43950" y="0"/>
                      <a:pt x="340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04" name="Google Shape;3304;p40"/>
              <p:cNvSpPr/>
              <p:nvPr/>
            </p:nvSpPr>
            <p:spPr>
              <a:xfrm>
                <a:off x="-2567675" y="3611750"/>
                <a:ext cx="1914425" cy="969400"/>
              </a:xfrm>
              <a:custGeom>
                <a:avLst/>
                <a:gdLst/>
                <a:ahLst/>
                <a:cxnLst/>
                <a:rect l="l" t="t" r="r" b="b"/>
                <a:pathLst>
                  <a:path w="76577" h="38776" extrusionOk="0">
                    <a:moveTo>
                      <a:pt x="33528" y="0"/>
                    </a:moveTo>
                    <a:cubicBezTo>
                      <a:pt x="30595" y="0"/>
                      <a:pt x="27565" y="204"/>
                      <a:pt x="24645" y="734"/>
                    </a:cubicBezTo>
                    <a:cubicBezTo>
                      <a:pt x="24645" y="734"/>
                      <a:pt x="26079" y="2303"/>
                      <a:pt x="24764" y="3677"/>
                    </a:cubicBezTo>
                    <a:lnTo>
                      <a:pt x="23629" y="3826"/>
                    </a:lnTo>
                    <a:cubicBezTo>
                      <a:pt x="22808" y="5140"/>
                      <a:pt x="16654" y="7172"/>
                      <a:pt x="16654" y="7172"/>
                    </a:cubicBezTo>
                    <a:lnTo>
                      <a:pt x="16475" y="6574"/>
                    </a:lnTo>
                    <a:cubicBezTo>
                      <a:pt x="16475" y="6574"/>
                      <a:pt x="13607" y="8038"/>
                      <a:pt x="10994" y="9741"/>
                    </a:cubicBezTo>
                    <a:cubicBezTo>
                      <a:pt x="8141" y="11578"/>
                      <a:pt x="5766" y="13923"/>
                      <a:pt x="5766" y="13923"/>
                    </a:cubicBezTo>
                    <a:lnTo>
                      <a:pt x="5826" y="12862"/>
                    </a:lnTo>
                    <a:lnTo>
                      <a:pt x="5826" y="12862"/>
                    </a:lnTo>
                    <a:cubicBezTo>
                      <a:pt x="3227" y="14177"/>
                      <a:pt x="135" y="18388"/>
                      <a:pt x="1" y="18523"/>
                    </a:cubicBezTo>
                    <a:lnTo>
                      <a:pt x="3257" y="23078"/>
                    </a:lnTo>
                    <a:lnTo>
                      <a:pt x="6050" y="21958"/>
                    </a:lnTo>
                    <a:lnTo>
                      <a:pt x="4870" y="24423"/>
                    </a:lnTo>
                    <a:cubicBezTo>
                      <a:pt x="4870" y="24423"/>
                      <a:pt x="11576" y="37148"/>
                      <a:pt x="38221" y="38776"/>
                    </a:cubicBezTo>
                    <a:cubicBezTo>
                      <a:pt x="38221" y="38776"/>
                      <a:pt x="68048" y="38522"/>
                      <a:pt x="74306" y="23885"/>
                    </a:cubicBezTo>
                    <a:cubicBezTo>
                      <a:pt x="74306" y="23885"/>
                      <a:pt x="73291" y="22167"/>
                      <a:pt x="72619" y="21674"/>
                    </a:cubicBezTo>
                    <a:cubicBezTo>
                      <a:pt x="72619" y="21674"/>
                      <a:pt x="73068" y="21599"/>
                      <a:pt x="73644" y="21599"/>
                    </a:cubicBezTo>
                    <a:cubicBezTo>
                      <a:pt x="74190" y="21599"/>
                      <a:pt x="74850" y="21667"/>
                      <a:pt x="75352" y="21928"/>
                    </a:cubicBezTo>
                    <a:cubicBezTo>
                      <a:pt x="75352" y="21928"/>
                      <a:pt x="76173" y="20226"/>
                      <a:pt x="76472" y="18344"/>
                    </a:cubicBezTo>
                    <a:lnTo>
                      <a:pt x="76577" y="17104"/>
                    </a:lnTo>
                    <a:cubicBezTo>
                      <a:pt x="75755" y="15237"/>
                      <a:pt x="73380" y="12997"/>
                      <a:pt x="73321" y="12937"/>
                    </a:cubicBezTo>
                    <a:lnTo>
                      <a:pt x="73321" y="12937"/>
                    </a:lnTo>
                    <a:cubicBezTo>
                      <a:pt x="73799" y="13639"/>
                      <a:pt x="73799" y="14296"/>
                      <a:pt x="73799" y="14296"/>
                    </a:cubicBezTo>
                    <a:cubicBezTo>
                      <a:pt x="73799" y="14296"/>
                      <a:pt x="72902" y="12713"/>
                      <a:pt x="70543" y="11085"/>
                    </a:cubicBezTo>
                    <a:cubicBezTo>
                      <a:pt x="68183" y="9457"/>
                      <a:pt x="64120" y="9113"/>
                      <a:pt x="64120" y="9113"/>
                    </a:cubicBezTo>
                    <a:lnTo>
                      <a:pt x="64120" y="9113"/>
                    </a:lnTo>
                    <a:lnTo>
                      <a:pt x="64658" y="10293"/>
                    </a:lnTo>
                    <a:cubicBezTo>
                      <a:pt x="57743" y="7246"/>
                      <a:pt x="52590" y="3796"/>
                      <a:pt x="52485" y="3632"/>
                    </a:cubicBezTo>
                    <a:cubicBezTo>
                      <a:pt x="52470" y="3632"/>
                      <a:pt x="52381" y="2228"/>
                      <a:pt x="52381" y="2228"/>
                    </a:cubicBezTo>
                    <a:cubicBezTo>
                      <a:pt x="52304" y="2121"/>
                      <a:pt x="52245" y="2082"/>
                      <a:pt x="52198" y="2082"/>
                    </a:cubicBezTo>
                    <a:cubicBezTo>
                      <a:pt x="52066" y="2082"/>
                      <a:pt x="52028" y="2397"/>
                      <a:pt x="51958" y="2397"/>
                    </a:cubicBezTo>
                    <a:cubicBezTo>
                      <a:pt x="51931" y="2397"/>
                      <a:pt x="51900" y="2352"/>
                      <a:pt x="51858" y="2228"/>
                    </a:cubicBezTo>
                    <a:cubicBezTo>
                      <a:pt x="51858" y="2228"/>
                      <a:pt x="43228" y="0"/>
                      <a:pt x="335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05" name="Google Shape;3305;p40"/>
              <p:cNvSpPr/>
              <p:nvPr/>
            </p:nvSpPr>
            <p:spPr>
              <a:xfrm>
                <a:off x="-2650925" y="4075175"/>
                <a:ext cx="2100350" cy="1110875"/>
              </a:xfrm>
              <a:custGeom>
                <a:avLst/>
                <a:gdLst/>
                <a:ahLst/>
                <a:cxnLst/>
                <a:rect l="l" t="t" r="r" b="b"/>
                <a:pathLst>
                  <a:path w="84014" h="44435" extrusionOk="0">
                    <a:moveTo>
                      <a:pt x="21866" y="1"/>
                    </a:moveTo>
                    <a:cubicBezTo>
                      <a:pt x="21866" y="1"/>
                      <a:pt x="18222" y="2181"/>
                      <a:pt x="13726" y="5930"/>
                    </a:cubicBezTo>
                    <a:cubicBezTo>
                      <a:pt x="13607" y="6020"/>
                      <a:pt x="13517" y="6110"/>
                      <a:pt x="13397" y="6199"/>
                    </a:cubicBezTo>
                    <a:cubicBezTo>
                      <a:pt x="10948" y="8260"/>
                      <a:pt x="8275" y="10770"/>
                      <a:pt x="5810" y="13622"/>
                    </a:cubicBezTo>
                    <a:cubicBezTo>
                      <a:pt x="5720" y="13742"/>
                      <a:pt x="5631" y="13861"/>
                      <a:pt x="5526" y="13966"/>
                    </a:cubicBezTo>
                    <a:cubicBezTo>
                      <a:pt x="3629" y="16206"/>
                      <a:pt x="1882" y="18656"/>
                      <a:pt x="478" y="21254"/>
                    </a:cubicBezTo>
                    <a:cubicBezTo>
                      <a:pt x="403" y="21419"/>
                      <a:pt x="314" y="21568"/>
                      <a:pt x="239" y="21732"/>
                    </a:cubicBezTo>
                    <a:cubicBezTo>
                      <a:pt x="149" y="21897"/>
                      <a:pt x="75" y="22046"/>
                      <a:pt x="0" y="22195"/>
                    </a:cubicBezTo>
                    <a:lnTo>
                      <a:pt x="0" y="44435"/>
                    </a:lnTo>
                    <a:lnTo>
                      <a:pt x="84014" y="44435"/>
                    </a:lnTo>
                    <a:lnTo>
                      <a:pt x="84014" y="21299"/>
                    </a:lnTo>
                    <a:cubicBezTo>
                      <a:pt x="84014" y="21299"/>
                      <a:pt x="83700" y="20702"/>
                      <a:pt x="83088" y="19716"/>
                    </a:cubicBezTo>
                    <a:cubicBezTo>
                      <a:pt x="83013" y="19597"/>
                      <a:pt x="82939" y="19477"/>
                      <a:pt x="82864" y="19358"/>
                    </a:cubicBezTo>
                    <a:cubicBezTo>
                      <a:pt x="82087" y="18133"/>
                      <a:pt x="80937" y="16430"/>
                      <a:pt x="79384" y="14503"/>
                    </a:cubicBezTo>
                    <a:cubicBezTo>
                      <a:pt x="79309" y="14399"/>
                      <a:pt x="79220" y="14294"/>
                      <a:pt x="79130" y="14175"/>
                    </a:cubicBezTo>
                    <a:cubicBezTo>
                      <a:pt x="77666" y="12412"/>
                      <a:pt x="75889" y="10471"/>
                      <a:pt x="73768" y="8574"/>
                    </a:cubicBezTo>
                    <a:cubicBezTo>
                      <a:pt x="73648" y="8454"/>
                      <a:pt x="73514" y="8350"/>
                      <a:pt x="73395" y="8230"/>
                    </a:cubicBezTo>
                    <a:cubicBezTo>
                      <a:pt x="72439" y="7394"/>
                      <a:pt x="71408" y="6573"/>
                      <a:pt x="70333" y="5766"/>
                    </a:cubicBezTo>
                    <a:cubicBezTo>
                      <a:pt x="70213" y="5691"/>
                      <a:pt x="70094" y="5602"/>
                      <a:pt x="69989" y="5527"/>
                    </a:cubicBezTo>
                    <a:cubicBezTo>
                      <a:pt x="67002" y="3361"/>
                      <a:pt x="63522" y="1405"/>
                      <a:pt x="595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06" name="Google Shape;3306;p40"/>
              <p:cNvSpPr/>
              <p:nvPr/>
            </p:nvSpPr>
            <p:spPr>
              <a:xfrm>
                <a:off x="-2650925" y="4074425"/>
                <a:ext cx="2100350" cy="1111250"/>
              </a:xfrm>
              <a:custGeom>
                <a:avLst/>
                <a:gdLst/>
                <a:ahLst/>
                <a:cxnLst/>
                <a:rect l="l" t="t" r="r" b="b"/>
                <a:pathLst>
                  <a:path w="84014" h="44450" extrusionOk="0">
                    <a:moveTo>
                      <a:pt x="25047" y="1"/>
                    </a:moveTo>
                    <a:cubicBezTo>
                      <a:pt x="25958" y="568"/>
                      <a:pt x="26914" y="1181"/>
                      <a:pt x="27900" y="1838"/>
                    </a:cubicBezTo>
                    <a:cubicBezTo>
                      <a:pt x="33964" y="5751"/>
                      <a:pt x="41507" y="10650"/>
                      <a:pt x="50931" y="11591"/>
                    </a:cubicBezTo>
                    <a:cubicBezTo>
                      <a:pt x="52070" y="11703"/>
                      <a:pt x="53182" y="11759"/>
                      <a:pt x="54265" y="11759"/>
                    </a:cubicBezTo>
                    <a:cubicBezTo>
                      <a:pt x="57514" y="11759"/>
                      <a:pt x="60505" y="11255"/>
                      <a:pt x="63193" y="10247"/>
                    </a:cubicBezTo>
                    <a:cubicBezTo>
                      <a:pt x="65882" y="9246"/>
                      <a:pt x="68272" y="7738"/>
                      <a:pt x="70318" y="5766"/>
                    </a:cubicBezTo>
                    <a:cubicBezTo>
                      <a:pt x="70213" y="5691"/>
                      <a:pt x="70094" y="5602"/>
                      <a:pt x="69959" y="5512"/>
                    </a:cubicBezTo>
                    <a:cubicBezTo>
                      <a:pt x="67973" y="7409"/>
                      <a:pt x="65643" y="8873"/>
                      <a:pt x="63029" y="9844"/>
                    </a:cubicBezTo>
                    <a:cubicBezTo>
                      <a:pt x="60389" y="10828"/>
                      <a:pt x="57448" y="11326"/>
                      <a:pt x="54255" y="11326"/>
                    </a:cubicBezTo>
                    <a:cubicBezTo>
                      <a:pt x="53184" y="11326"/>
                      <a:pt x="52086" y="11270"/>
                      <a:pt x="50961" y="11158"/>
                    </a:cubicBezTo>
                    <a:cubicBezTo>
                      <a:pt x="41641" y="10247"/>
                      <a:pt x="34143" y="5393"/>
                      <a:pt x="28124" y="1480"/>
                    </a:cubicBezTo>
                    <a:cubicBezTo>
                      <a:pt x="27333" y="972"/>
                      <a:pt x="26556" y="464"/>
                      <a:pt x="25824" y="1"/>
                    </a:cubicBezTo>
                    <a:close/>
                    <a:moveTo>
                      <a:pt x="73380" y="8260"/>
                    </a:moveTo>
                    <a:cubicBezTo>
                      <a:pt x="68705" y="9351"/>
                      <a:pt x="65658" y="10829"/>
                      <a:pt x="64284" y="12667"/>
                    </a:cubicBezTo>
                    <a:cubicBezTo>
                      <a:pt x="63552" y="13652"/>
                      <a:pt x="63313" y="14728"/>
                      <a:pt x="63552" y="15878"/>
                    </a:cubicBezTo>
                    <a:cubicBezTo>
                      <a:pt x="63806" y="17028"/>
                      <a:pt x="64448" y="17849"/>
                      <a:pt x="65449" y="18297"/>
                    </a:cubicBezTo>
                    <a:cubicBezTo>
                      <a:pt x="66022" y="18545"/>
                      <a:pt x="66714" y="18669"/>
                      <a:pt x="67522" y="18669"/>
                    </a:cubicBezTo>
                    <a:cubicBezTo>
                      <a:pt x="69492" y="18669"/>
                      <a:pt x="72151" y="17933"/>
                      <a:pt x="75456" y="16460"/>
                    </a:cubicBezTo>
                    <a:cubicBezTo>
                      <a:pt x="76919" y="15818"/>
                      <a:pt x="78294" y="15116"/>
                      <a:pt x="79369" y="14519"/>
                    </a:cubicBezTo>
                    <a:cubicBezTo>
                      <a:pt x="79294" y="14414"/>
                      <a:pt x="79205" y="14309"/>
                      <a:pt x="79115" y="14190"/>
                    </a:cubicBezTo>
                    <a:cubicBezTo>
                      <a:pt x="76077" y="15814"/>
                      <a:pt x="70970" y="18241"/>
                      <a:pt x="67503" y="18241"/>
                    </a:cubicBezTo>
                    <a:cubicBezTo>
                      <a:pt x="66794" y="18241"/>
                      <a:pt x="66153" y="18140"/>
                      <a:pt x="65613" y="17909"/>
                    </a:cubicBezTo>
                    <a:cubicBezTo>
                      <a:pt x="64717" y="17536"/>
                      <a:pt x="64164" y="16849"/>
                      <a:pt x="63955" y="15803"/>
                    </a:cubicBezTo>
                    <a:cubicBezTo>
                      <a:pt x="63731" y="14772"/>
                      <a:pt x="63955" y="13802"/>
                      <a:pt x="64612" y="12920"/>
                    </a:cubicBezTo>
                    <a:cubicBezTo>
                      <a:pt x="66196" y="10800"/>
                      <a:pt x="70109" y="9440"/>
                      <a:pt x="73768" y="8604"/>
                    </a:cubicBezTo>
                    <a:cubicBezTo>
                      <a:pt x="73634" y="8470"/>
                      <a:pt x="73499" y="8365"/>
                      <a:pt x="73380" y="8260"/>
                    </a:cubicBezTo>
                    <a:close/>
                    <a:moveTo>
                      <a:pt x="13726" y="5945"/>
                    </a:moveTo>
                    <a:cubicBezTo>
                      <a:pt x="13607" y="6035"/>
                      <a:pt x="13517" y="6125"/>
                      <a:pt x="13397" y="6214"/>
                    </a:cubicBezTo>
                    <a:cubicBezTo>
                      <a:pt x="15025" y="7812"/>
                      <a:pt x="17520" y="9216"/>
                      <a:pt x="20104" y="10665"/>
                    </a:cubicBezTo>
                    <a:cubicBezTo>
                      <a:pt x="24166" y="12950"/>
                      <a:pt x="28348" y="15310"/>
                      <a:pt x="29170" y="18611"/>
                    </a:cubicBezTo>
                    <a:cubicBezTo>
                      <a:pt x="29737" y="20881"/>
                      <a:pt x="28483" y="22703"/>
                      <a:pt x="25734" y="23614"/>
                    </a:cubicBezTo>
                    <a:cubicBezTo>
                      <a:pt x="24646" y="23974"/>
                      <a:pt x="23380" y="24163"/>
                      <a:pt x="22016" y="24163"/>
                    </a:cubicBezTo>
                    <a:cubicBezTo>
                      <a:pt x="16470" y="24163"/>
                      <a:pt x="9298" y="21048"/>
                      <a:pt x="5810" y="13652"/>
                    </a:cubicBezTo>
                    <a:cubicBezTo>
                      <a:pt x="5720" y="13757"/>
                      <a:pt x="5631" y="13876"/>
                      <a:pt x="5526" y="13996"/>
                    </a:cubicBezTo>
                    <a:cubicBezTo>
                      <a:pt x="9127" y="21436"/>
                      <a:pt x="16406" y="24565"/>
                      <a:pt x="22046" y="24565"/>
                    </a:cubicBezTo>
                    <a:cubicBezTo>
                      <a:pt x="23449" y="24565"/>
                      <a:pt x="24751" y="24372"/>
                      <a:pt x="25869" y="24003"/>
                    </a:cubicBezTo>
                    <a:cubicBezTo>
                      <a:pt x="28796" y="23047"/>
                      <a:pt x="30185" y="20986"/>
                      <a:pt x="29573" y="18521"/>
                    </a:cubicBezTo>
                    <a:cubicBezTo>
                      <a:pt x="28722" y="15026"/>
                      <a:pt x="24435" y="12637"/>
                      <a:pt x="20313" y="10307"/>
                    </a:cubicBezTo>
                    <a:cubicBezTo>
                      <a:pt x="17759" y="8888"/>
                      <a:pt x="15294" y="7514"/>
                      <a:pt x="13726" y="5945"/>
                    </a:cubicBezTo>
                    <a:close/>
                    <a:moveTo>
                      <a:pt x="82864" y="19343"/>
                    </a:moveTo>
                    <a:cubicBezTo>
                      <a:pt x="81684" y="19776"/>
                      <a:pt x="80743" y="20433"/>
                      <a:pt x="80101" y="21270"/>
                    </a:cubicBezTo>
                    <a:cubicBezTo>
                      <a:pt x="79010" y="22718"/>
                      <a:pt x="78876" y="24630"/>
                      <a:pt x="79712" y="26856"/>
                    </a:cubicBezTo>
                    <a:cubicBezTo>
                      <a:pt x="80519" y="29006"/>
                      <a:pt x="82192" y="29559"/>
                      <a:pt x="84014" y="29693"/>
                    </a:cubicBezTo>
                    <a:lnTo>
                      <a:pt x="84014" y="29290"/>
                    </a:lnTo>
                    <a:cubicBezTo>
                      <a:pt x="82296" y="29156"/>
                      <a:pt x="80818" y="28663"/>
                      <a:pt x="80116" y="26721"/>
                    </a:cubicBezTo>
                    <a:cubicBezTo>
                      <a:pt x="79324" y="24615"/>
                      <a:pt x="79444" y="22868"/>
                      <a:pt x="80444" y="21538"/>
                    </a:cubicBezTo>
                    <a:cubicBezTo>
                      <a:pt x="81027" y="20747"/>
                      <a:pt x="81953" y="20120"/>
                      <a:pt x="83103" y="19716"/>
                    </a:cubicBezTo>
                    <a:cubicBezTo>
                      <a:pt x="83028" y="19582"/>
                      <a:pt x="82953" y="19462"/>
                      <a:pt x="82864" y="19343"/>
                    </a:cubicBezTo>
                    <a:close/>
                    <a:moveTo>
                      <a:pt x="478" y="21284"/>
                    </a:moveTo>
                    <a:cubicBezTo>
                      <a:pt x="403" y="21449"/>
                      <a:pt x="314" y="21598"/>
                      <a:pt x="239" y="21762"/>
                    </a:cubicBezTo>
                    <a:cubicBezTo>
                      <a:pt x="1240" y="23988"/>
                      <a:pt x="2763" y="26437"/>
                      <a:pt x="5138" y="28633"/>
                    </a:cubicBezTo>
                    <a:cubicBezTo>
                      <a:pt x="7438" y="30769"/>
                      <a:pt x="8334" y="33173"/>
                      <a:pt x="7737" y="35578"/>
                    </a:cubicBezTo>
                    <a:cubicBezTo>
                      <a:pt x="6990" y="38625"/>
                      <a:pt x="3958" y="41254"/>
                      <a:pt x="0" y="42359"/>
                    </a:cubicBezTo>
                    <a:lnTo>
                      <a:pt x="0" y="42792"/>
                    </a:lnTo>
                    <a:cubicBezTo>
                      <a:pt x="4152" y="41657"/>
                      <a:pt x="7334" y="38879"/>
                      <a:pt x="8140" y="35683"/>
                    </a:cubicBezTo>
                    <a:cubicBezTo>
                      <a:pt x="8573" y="33890"/>
                      <a:pt x="8469" y="31157"/>
                      <a:pt x="5407" y="28334"/>
                    </a:cubicBezTo>
                    <a:cubicBezTo>
                      <a:pt x="3166" y="26258"/>
                      <a:pt x="1568" y="23779"/>
                      <a:pt x="478" y="21284"/>
                    </a:cubicBezTo>
                    <a:close/>
                    <a:moveTo>
                      <a:pt x="17222" y="36065"/>
                    </a:moveTo>
                    <a:cubicBezTo>
                      <a:pt x="15611" y="36065"/>
                      <a:pt x="14150" y="36936"/>
                      <a:pt x="12875" y="38670"/>
                    </a:cubicBezTo>
                    <a:cubicBezTo>
                      <a:pt x="11635" y="40343"/>
                      <a:pt x="11038" y="42299"/>
                      <a:pt x="11097" y="44435"/>
                    </a:cubicBezTo>
                    <a:lnTo>
                      <a:pt x="11486" y="44435"/>
                    </a:lnTo>
                    <a:cubicBezTo>
                      <a:pt x="11426" y="42389"/>
                      <a:pt x="11994" y="40552"/>
                      <a:pt x="13203" y="38924"/>
                    </a:cubicBezTo>
                    <a:cubicBezTo>
                      <a:pt x="14395" y="37298"/>
                      <a:pt x="15741" y="36477"/>
                      <a:pt x="17216" y="36477"/>
                    </a:cubicBezTo>
                    <a:cubicBezTo>
                      <a:pt x="17516" y="36477"/>
                      <a:pt x="17821" y="36511"/>
                      <a:pt x="18132" y="36579"/>
                    </a:cubicBezTo>
                    <a:cubicBezTo>
                      <a:pt x="19954" y="36967"/>
                      <a:pt x="21941" y="38535"/>
                      <a:pt x="23748" y="40985"/>
                    </a:cubicBezTo>
                    <a:cubicBezTo>
                      <a:pt x="24540" y="42090"/>
                      <a:pt x="25271" y="43300"/>
                      <a:pt x="25824" y="44450"/>
                    </a:cubicBezTo>
                    <a:lnTo>
                      <a:pt x="26272" y="44450"/>
                    </a:lnTo>
                    <a:cubicBezTo>
                      <a:pt x="24704" y="41075"/>
                      <a:pt x="21567" y="36907"/>
                      <a:pt x="18237" y="36176"/>
                    </a:cubicBezTo>
                    <a:cubicBezTo>
                      <a:pt x="17892" y="36102"/>
                      <a:pt x="17554" y="36065"/>
                      <a:pt x="17222" y="36065"/>
                    </a:cubicBezTo>
                    <a:close/>
                    <a:moveTo>
                      <a:pt x="32006" y="32370"/>
                    </a:moveTo>
                    <a:cubicBezTo>
                      <a:pt x="31924" y="32370"/>
                      <a:pt x="31856" y="32395"/>
                      <a:pt x="31798" y="32442"/>
                    </a:cubicBezTo>
                    <a:cubicBezTo>
                      <a:pt x="31530" y="32681"/>
                      <a:pt x="31634" y="33218"/>
                      <a:pt x="33008" y="35623"/>
                    </a:cubicBezTo>
                    <a:cubicBezTo>
                      <a:pt x="34815" y="38789"/>
                      <a:pt x="35249" y="41926"/>
                      <a:pt x="34248" y="44450"/>
                    </a:cubicBezTo>
                    <a:lnTo>
                      <a:pt x="34681" y="44450"/>
                    </a:lnTo>
                    <a:cubicBezTo>
                      <a:pt x="34995" y="43614"/>
                      <a:pt x="35159" y="42703"/>
                      <a:pt x="35189" y="41762"/>
                    </a:cubicBezTo>
                    <a:cubicBezTo>
                      <a:pt x="35249" y="39760"/>
                      <a:pt x="34636" y="37609"/>
                      <a:pt x="33382" y="35414"/>
                    </a:cubicBezTo>
                    <a:cubicBezTo>
                      <a:pt x="32366" y="33636"/>
                      <a:pt x="32127" y="33024"/>
                      <a:pt x="32112" y="32800"/>
                    </a:cubicBezTo>
                    <a:lnTo>
                      <a:pt x="32112" y="32800"/>
                    </a:lnTo>
                    <a:cubicBezTo>
                      <a:pt x="32545" y="32934"/>
                      <a:pt x="34024" y="34219"/>
                      <a:pt x="35592" y="35563"/>
                    </a:cubicBezTo>
                    <a:cubicBezTo>
                      <a:pt x="38370" y="37938"/>
                      <a:pt x="42463" y="41463"/>
                      <a:pt x="47123" y="44450"/>
                    </a:cubicBezTo>
                    <a:lnTo>
                      <a:pt x="47884" y="44450"/>
                    </a:lnTo>
                    <a:cubicBezTo>
                      <a:pt x="43045" y="41418"/>
                      <a:pt x="38729" y="37714"/>
                      <a:pt x="35831" y="35250"/>
                    </a:cubicBezTo>
                    <a:cubicBezTo>
                      <a:pt x="33440" y="33176"/>
                      <a:pt x="32479" y="32370"/>
                      <a:pt x="32006" y="32370"/>
                    </a:cubicBezTo>
                    <a:close/>
                    <a:moveTo>
                      <a:pt x="73715" y="28711"/>
                    </a:moveTo>
                    <a:cubicBezTo>
                      <a:pt x="73033" y="28711"/>
                      <a:pt x="72281" y="28997"/>
                      <a:pt x="71468" y="29559"/>
                    </a:cubicBezTo>
                    <a:cubicBezTo>
                      <a:pt x="68003" y="31979"/>
                      <a:pt x="68003" y="36549"/>
                      <a:pt x="68003" y="40582"/>
                    </a:cubicBezTo>
                    <a:cubicBezTo>
                      <a:pt x="68003" y="41941"/>
                      <a:pt x="68003" y="43255"/>
                      <a:pt x="67868" y="44450"/>
                    </a:cubicBezTo>
                    <a:lnTo>
                      <a:pt x="68287" y="44450"/>
                    </a:lnTo>
                    <a:cubicBezTo>
                      <a:pt x="68406" y="43255"/>
                      <a:pt x="68406" y="41941"/>
                      <a:pt x="68406" y="40597"/>
                    </a:cubicBezTo>
                    <a:cubicBezTo>
                      <a:pt x="68406" y="36459"/>
                      <a:pt x="68406" y="32218"/>
                      <a:pt x="71707" y="29902"/>
                    </a:cubicBezTo>
                    <a:cubicBezTo>
                      <a:pt x="72435" y="29387"/>
                      <a:pt x="73095" y="29131"/>
                      <a:pt x="73686" y="29131"/>
                    </a:cubicBezTo>
                    <a:cubicBezTo>
                      <a:pt x="73968" y="29131"/>
                      <a:pt x="74234" y="29189"/>
                      <a:pt x="74485" y="29305"/>
                    </a:cubicBezTo>
                    <a:cubicBezTo>
                      <a:pt x="77129" y="30515"/>
                      <a:pt x="77875" y="37744"/>
                      <a:pt x="78547" y="44136"/>
                    </a:cubicBezTo>
                    <a:cubicBezTo>
                      <a:pt x="78547" y="44241"/>
                      <a:pt x="78562" y="44345"/>
                      <a:pt x="78577" y="44450"/>
                    </a:cubicBezTo>
                    <a:lnTo>
                      <a:pt x="78995" y="44450"/>
                    </a:lnTo>
                    <a:cubicBezTo>
                      <a:pt x="78981" y="44345"/>
                      <a:pt x="78966" y="44211"/>
                      <a:pt x="78966" y="44077"/>
                    </a:cubicBezTo>
                    <a:cubicBezTo>
                      <a:pt x="78249" y="37266"/>
                      <a:pt x="77502" y="30201"/>
                      <a:pt x="74664" y="28917"/>
                    </a:cubicBezTo>
                    <a:cubicBezTo>
                      <a:pt x="74365" y="28780"/>
                      <a:pt x="74049" y="28711"/>
                      <a:pt x="73715" y="2871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07" name="Google Shape;3307;p40"/>
              <p:cNvSpPr/>
              <p:nvPr/>
            </p:nvSpPr>
            <p:spPr>
              <a:xfrm>
                <a:off x="-2181950" y="3842550"/>
                <a:ext cx="1126550" cy="554925"/>
              </a:xfrm>
              <a:custGeom>
                <a:avLst/>
                <a:gdLst/>
                <a:ahLst/>
                <a:cxnLst/>
                <a:rect l="l" t="t" r="r" b="b"/>
                <a:pathLst>
                  <a:path w="45062" h="22197" extrusionOk="0">
                    <a:moveTo>
                      <a:pt x="5198" y="1"/>
                    </a:moveTo>
                    <a:cubicBezTo>
                      <a:pt x="5198" y="1"/>
                      <a:pt x="3316" y="2868"/>
                      <a:pt x="4332" y="5363"/>
                    </a:cubicBezTo>
                    <a:cubicBezTo>
                      <a:pt x="4332" y="5363"/>
                      <a:pt x="0" y="8768"/>
                      <a:pt x="1778" y="12965"/>
                    </a:cubicBezTo>
                    <a:cubicBezTo>
                      <a:pt x="2017" y="13488"/>
                      <a:pt x="2330" y="14011"/>
                      <a:pt x="2749" y="14548"/>
                    </a:cubicBezTo>
                    <a:cubicBezTo>
                      <a:pt x="5683" y="18195"/>
                      <a:pt x="12523" y="22196"/>
                      <a:pt x="21907" y="22196"/>
                    </a:cubicBezTo>
                    <a:cubicBezTo>
                      <a:pt x="23746" y="22196"/>
                      <a:pt x="25682" y="22043"/>
                      <a:pt x="27706" y="21703"/>
                    </a:cubicBezTo>
                    <a:cubicBezTo>
                      <a:pt x="29170" y="21464"/>
                      <a:pt x="30679" y="21120"/>
                      <a:pt x="32217" y="20672"/>
                    </a:cubicBezTo>
                    <a:cubicBezTo>
                      <a:pt x="34890" y="19895"/>
                      <a:pt x="37041" y="18954"/>
                      <a:pt x="38744" y="17924"/>
                    </a:cubicBezTo>
                    <a:cubicBezTo>
                      <a:pt x="41373" y="16356"/>
                      <a:pt x="42926" y="14548"/>
                      <a:pt x="43673" y="12846"/>
                    </a:cubicBezTo>
                    <a:cubicBezTo>
                      <a:pt x="45062" y="9634"/>
                      <a:pt x="43583" y="6752"/>
                      <a:pt x="41014" y="6065"/>
                    </a:cubicBezTo>
                    <a:cubicBezTo>
                      <a:pt x="41014" y="6065"/>
                      <a:pt x="41086" y="324"/>
                      <a:pt x="36496" y="324"/>
                    </a:cubicBezTo>
                    <a:cubicBezTo>
                      <a:pt x="36415" y="324"/>
                      <a:pt x="36333" y="326"/>
                      <a:pt x="36250" y="329"/>
                    </a:cubicBezTo>
                    <a:cubicBezTo>
                      <a:pt x="36250" y="329"/>
                      <a:pt x="35936" y="1136"/>
                      <a:pt x="35234" y="2301"/>
                    </a:cubicBezTo>
                    <a:cubicBezTo>
                      <a:pt x="34263" y="3914"/>
                      <a:pt x="32575" y="6244"/>
                      <a:pt x="30021" y="8006"/>
                    </a:cubicBezTo>
                    <a:cubicBezTo>
                      <a:pt x="28632" y="8962"/>
                      <a:pt x="27004" y="9769"/>
                      <a:pt x="25078" y="10232"/>
                    </a:cubicBezTo>
                    <a:cubicBezTo>
                      <a:pt x="24196" y="10441"/>
                      <a:pt x="23255" y="10575"/>
                      <a:pt x="22255" y="10620"/>
                    </a:cubicBezTo>
                    <a:cubicBezTo>
                      <a:pt x="22037" y="10631"/>
                      <a:pt x="21822" y="10637"/>
                      <a:pt x="21611" y="10637"/>
                    </a:cubicBezTo>
                    <a:cubicBezTo>
                      <a:pt x="14199" y="10637"/>
                      <a:pt x="10996" y="3915"/>
                      <a:pt x="10037" y="1330"/>
                    </a:cubicBezTo>
                    <a:cubicBezTo>
                      <a:pt x="9813" y="703"/>
                      <a:pt x="9709" y="329"/>
                      <a:pt x="9709" y="329"/>
                    </a:cubicBezTo>
                    <a:cubicBezTo>
                      <a:pt x="9709" y="329"/>
                      <a:pt x="9143" y="374"/>
                      <a:pt x="8366" y="374"/>
                    </a:cubicBezTo>
                    <a:cubicBezTo>
                      <a:pt x="7408" y="374"/>
                      <a:pt x="6130" y="306"/>
                      <a:pt x="519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08" name="Google Shape;3308;p40"/>
              <p:cNvSpPr/>
              <p:nvPr/>
            </p:nvSpPr>
            <p:spPr>
              <a:xfrm>
                <a:off x="-1300750" y="3850625"/>
                <a:ext cx="245350" cy="313075"/>
              </a:xfrm>
              <a:custGeom>
                <a:avLst/>
                <a:gdLst/>
                <a:ahLst/>
                <a:cxnLst/>
                <a:rect l="l" t="t" r="r" b="b"/>
                <a:pathLst>
                  <a:path w="9814" h="12523" extrusionOk="0">
                    <a:moveTo>
                      <a:pt x="1263" y="1"/>
                    </a:moveTo>
                    <a:cubicBezTo>
                      <a:pt x="1182" y="1"/>
                      <a:pt x="1100" y="3"/>
                      <a:pt x="1017" y="6"/>
                    </a:cubicBezTo>
                    <a:cubicBezTo>
                      <a:pt x="1017" y="6"/>
                      <a:pt x="703" y="813"/>
                      <a:pt x="1" y="1978"/>
                    </a:cubicBezTo>
                    <a:cubicBezTo>
                      <a:pt x="1315" y="2695"/>
                      <a:pt x="3735" y="4353"/>
                      <a:pt x="4736" y="7385"/>
                    </a:cubicBezTo>
                    <a:cubicBezTo>
                      <a:pt x="4736" y="7385"/>
                      <a:pt x="7215" y="8953"/>
                      <a:pt x="8425" y="12523"/>
                    </a:cubicBezTo>
                    <a:cubicBezTo>
                      <a:pt x="9814" y="9311"/>
                      <a:pt x="8335" y="6429"/>
                      <a:pt x="5766" y="5742"/>
                    </a:cubicBezTo>
                    <a:cubicBezTo>
                      <a:pt x="5766" y="5742"/>
                      <a:pt x="5853" y="1"/>
                      <a:pt x="1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09" name="Google Shape;3309;p40"/>
              <p:cNvSpPr/>
              <p:nvPr/>
            </p:nvSpPr>
            <p:spPr>
              <a:xfrm>
                <a:off x="-1554650" y="4042325"/>
                <a:ext cx="341300" cy="342800"/>
              </a:xfrm>
              <a:custGeom>
                <a:avLst/>
                <a:gdLst/>
                <a:ahLst/>
                <a:cxnLst/>
                <a:rect l="l" t="t" r="r" b="b"/>
                <a:pathLst>
                  <a:path w="13652" h="13712" extrusionOk="0">
                    <a:moveTo>
                      <a:pt x="4944" y="0"/>
                    </a:moveTo>
                    <a:cubicBezTo>
                      <a:pt x="3555" y="956"/>
                      <a:pt x="1927" y="1763"/>
                      <a:pt x="1" y="2226"/>
                    </a:cubicBezTo>
                    <a:cubicBezTo>
                      <a:pt x="1195" y="4227"/>
                      <a:pt x="1151" y="7931"/>
                      <a:pt x="1151" y="7931"/>
                    </a:cubicBezTo>
                    <a:lnTo>
                      <a:pt x="2614" y="13712"/>
                    </a:lnTo>
                    <a:cubicBezTo>
                      <a:pt x="4078" y="13473"/>
                      <a:pt x="5587" y="13129"/>
                      <a:pt x="7125" y="12681"/>
                    </a:cubicBezTo>
                    <a:cubicBezTo>
                      <a:pt x="9798" y="11904"/>
                      <a:pt x="11949" y="10963"/>
                      <a:pt x="13652" y="9933"/>
                    </a:cubicBezTo>
                    <a:cubicBezTo>
                      <a:pt x="13054" y="5407"/>
                      <a:pt x="8828" y="5303"/>
                      <a:pt x="8843" y="5303"/>
                    </a:cubicBezTo>
                    <a:cubicBezTo>
                      <a:pt x="8170" y="2330"/>
                      <a:pt x="6139" y="717"/>
                      <a:pt x="49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10" name="Google Shape;3310;p40"/>
              <p:cNvSpPr/>
              <p:nvPr/>
            </p:nvSpPr>
            <p:spPr>
              <a:xfrm>
                <a:off x="-2181575" y="3842550"/>
                <a:ext cx="250950" cy="324150"/>
              </a:xfrm>
              <a:custGeom>
                <a:avLst/>
                <a:gdLst/>
                <a:ahLst/>
                <a:cxnLst/>
                <a:rect l="l" t="t" r="r" b="b"/>
                <a:pathLst>
                  <a:path w="10038" h="12966" extrusionOk="0">
                    <a:moveTo>
                      <a:pt x="5198" y="1"/>
                    </a:moveTo>
                    <a:cubicBezTo>
                      <a:pt x="5198" y="1"/>
                      <a:pt x="3316" y="2868"/>
                      <a:pt x="4332" y="5363"/>
                    </a:cubicBezTo>
                    <a:cubicBezTo>
                      <a:pt x="4332" y="5363"/>
                      <a:pt x="0" y="8768"/>
                      <a:pt x="1778" y="12965"/>
                    </a:cubicBezTo>
                    <a:cubicBezTo>
                      <a:pt x="2883" y="9679"/>
                      <a:pt x="5347" y="7484"/>
                      <a:pt x="5347" y="7484"/>
                    </a:cubicBezTo>
                    <a:cubicBezTo>
                      <a:pt x="5870" y="4765"/>
                      <a:pt x="8454" y="2480"/>
                      <a:pt x="10037" y="1315"/>
                    </a:cubicBezTo>
                    <a:cubicBezTo>
                      <a:pt x="9798" y="688"/>
                      <a:pt x="9709" y="329"/>
                      <a:pt x="9709" y="329"/>
                    </a:cubicBezTo>
                    <a:cubicBezTo>
                      <a:pt x="9709" y="329"/>
                      <a:pt x="9143" y="374"/>
                      <a:pt x="8366" y="374"/>
                    </a:cubicBezTo>
                    <a:cubicBezTo>
                      <a:pt x="7408" y="374"/>
                      <a:pt x="6130" y="306"/>
                      <a:pt x="51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11" name="Google Shape;3311;p40"/>
              <p:cNvSpPr/>
              <p:nvPr/>
            </p:nvSpPr>
            <p:spPr>
              <a:xfrm>
                <a:off x="-1510225" y="3994150"/>
                <a:ext cx="353650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14146" h="9859" fill="none" extrusionOk="0">
                    <a:moveTo>
                      <a:pt x="14145" y="1"/>
                    </a:moveTo>
                    <a:cubicBezTo>
                      <a:pt x="14145" y="1"/>
                      <a:pt x="10172" y="8036"/>
                      <a:pt x="1" y="9858"/>
                    </a:cubicBezTo>
                  </a:path>
                </a:pathLst>
              </a:custGeom>
              <a:noFill/>
              <a:ln w="190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12" name="Google Shape;3312;p40"/>
              <p:cNvSpPr/>
              <p:nvPr/>
            </p:nvSpPr>
            <p:spPr>
              <a:xfrm>
                <a:off x="-2034450" y="3278350"/>
                <a:ext cx="796100" cy="830125"/>
              </a:xfrm>
              <a:custGeom>
                <a:avLst/>
                <a:gdLst/>
                <a:ahLst/>
                <a:cxnLst/>
                <a:rect l="l" t="t" r="r" b="b"/>
                <a:pathLst>
                  <a:path w="31844" h="33205" extrusionOk="0">
                    <a:moveTo>
                      <a:pt x="17072" y="1"/>
                    </a:moveTo>
                    <a:cubicBezTo>
                      <a:pt x="5362" y="1"/>
                      <a:pt x="3241" y="11770"/>
                      <a:pt x="3241" y="11770"/>
                    </a:cubicBezTo>
                    <a:cubicBezTo>
                      <a:pt x="3241" y="11770"/>
                      <a:pt x="0" y="28289"/>
                      <a:pt x="11112" y="32322"/>
                    </a:cubicBezTo>
                    <a:cubicBezTo>
                      <a:pt x="12591" y="32860"/>
                      <a:pt x="14338" y="33173"/>
                      <a:pt x="16370" y="33203"/>
                    </a:cubicBezTo>
                    <a:cubicBezTo>
                      <a:pt x="16448" y="33204"/>
                      <a:pt x="16526" y="33204"/>
                      <a:pt x="16604" y="33204"/>
                    </a:cubicBezTo>
                    <a:cubicBezTo>
                      <a:pt x="25839" y="33204"/>
                      <a:pt x="29405" y="27077"/>
                      <a:pt x="30723" y="21493"/>
                    </a:cubicBezTo>
                    <a:cubicBezTo>
                      <a:pt x="31843" y="16789"/>
                      <a:pt x="31395" y="12457"/>
                      <a:pt x="31395" y="12457"/>
                    </a:cubicBezTo>
                    <a:cubicBezTo>
                      <a:pt x="31395" y="12457"/>
                      <a:pt x="30365" y="1"/>
                      <a:pt x="17072" y="1"/>
                    </a:cubicBezTo>
                    <a:close/>
                  </a:path>
                </a:pathLst>
              </a:custGeom>
              <a:solidFill>
                <a:srgbClr val="ECB8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13" name="Google Shape;3313;p40"/>
              <p:cNvSpPr/>
              <p:nvPr/>
            </p:nvSpPr>
            <p:spPr>
              <a:xfrm>
                <a:off x="-2087850" y="4112150"/>
                <a:ext cx="880100" cy="1050375"/>
              </a:xfrm>
              <a:custGeom>
                <a:avLst/>
                <a:gdLst/>
                <a:ahLst/>
                <a:cxnLst/>
                <a:rect l="l" t="t" r="r" b="b"/>
                <a:pathLst>
                  <a:path w="35204" h="42015" extrusionOk="0">
                    <a:moveTo>
                      <a:pt x="12263" y="0"/>
                    </a:moveTo>
                    <a:lnTo>
                      <a:pt x="0" y="32740"/>
                    </a:lnTo>
                    <a:lnTo>
                      <a:pt x="26063" y="42015"/>
                    </a:lnTo>
                    <a:lnTo>
                      <a:pt x="35204" y="9679"/>
                    </a:lnTo>
                    <a:lnTo>
                      <a:pt x="1226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14" name="Google Shape;3314;p40"/>
              <p:cNvSpPr/>
              <p:nvPr/>
            </p:nvSpPr>
            <p:spPr>
              <a:xfrm>
                <a:off x="-2078150" y="4087875"/>
                <a:ext cx="887225" cy="1065325"/>
              </a:xfrm>
              <a:custGeom>
                <a:avLst/>
                <a:gdLst/>
                <a:ahLst/>
                <a:cxnLst/>
                <a:rect l="l" t="t" r="r" b="b"/>
                <a:pathLst>
                  <a:path w="35489" h="42613" extrusionOk="0">
                    <a:moveTo>
                      <a:pt x="13069" y="1"/>
                    </a:moveTo>
                    <a:lnTo>
                      <a:pt x="12248" y="986"/>
                    </a:lnTo>
                    <a:lnTo>
                      <a:pt x="1" y="33502"/>
                    </a:lnTo>
                    <a:lnTo>
                      <a:pt x="25526" y="42613"/>
                    </a:lnTo>
                    <a:lnTo>
                      <a:pt x="26347" y="41627"/>
                    </a:lnTo>
                    <a:lnTo>
                      <a:pt x="35488" y="9276"/>
                    </a:lnTo>
                    <a:lnTo>
                      <a:pt x="13069" y="1"/>
                    </a:lnTo>
                    <a:close/>
                  </a:path>
                </a:pathLst>
              </a:custGeom>
              <a:solidFill>
                <a:srgbClr val="FFD2C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15" name="Google Shape;3315;p40"/>
              <p:cNvSpPr/>
              <p:nvPr/>
            </p:nvSpPr>
            <p:spPr>
              <a:xfrm>
                <a:off x="-1436275" y="4317525"/>
                <a:ext cx="254300" cy="845000"/>
              </a:xfrm>
              <a:custGeom>
                <a:avLst/>
                <a:gdLst/>
                <a:ahLst/>
                <a:cxnLst/>
                <a:rect l="l" t="t" r="r" b="b"/>
                <a:pathLst>
                  <a:path w="10172" h="33800" extrusionOk="0">
                    <a:moveTo>
                      <a:pt x="10171" y="0"/>
                    </a:moveTo>
                    <a:lnTo>
                      <a:pt x="9141" y="1464"/>
                    </a:lnTo>
                    <a:lnTo>
                      <a:pt x="0" y="33800"/>
                    </a:lnTo>
                    <a:lnTo>
                      <a:pt x="1016" y="32336"/>
                    </a:lnTo>
                    <a:lnTo>
                      <a:pt x="1017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16" name="Google Shape;3316;p40"/>
              <p:cNvSpPr/>
              <p:nvPr/>
            </p:nvSpPr>
            <p:spPr>
              <a:xfrm>
                <a:off x="-2049025" y="4085625"/>
                <a:ext cx="867050" cy="1040325"/>
              </a:xfrm>
              <a:custGeom>
                <a:avLst/>
                <a:gdLst/>
                <a:ahLst/>
                <a:cxnLst/>
                <a:rect l="l" t="t" r="r" b="b"/>
                <a:pathLst>
                  <a:path w="34682" h="41613" extrusionOk="0">
                    <a:moveTo>
                      <a:pt x="12248" y="1"/>
                    </a:moveTo>
                    <a:lnTo>
                      <a:pt x="1" y="32501"/>
                    </a:lnTo>
                    <a:lnTo>
                      <a:pt x="13099" y="37161"/>
                    </a:lnTo>
                    <a:lnTo>
                      <a:pt x="16296" y="38326"/>
                    </a:lnTo>
                    <a:lnTo>
                      <a:pt x="25526" y="41612"/>
                    </a:lnTo>
                    <a:lnTo>
                      <a:pt x="27766" y="33711"/>
                    </a:lnTo>
                    <a:lnTo>
                      <a:pt x="28274" y="31934"/>
                    </a:lnTo>
                    <a:lnTo>
                      <a:pt x="34681" y="9276"/>
                    </a:lnTo>
                    <a:lnTo>
                      <a:pt x="1224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17" name="Google Shape;3317;p40"/>
              <p:cNvSpPr/>
              <p:nvPr/>
            </p:nvSpPr>
            <p:spPr>
              <a:xfrm>
                <a:off x="-2078150" y="4901875"/>
                <a:ext cx="658700" cy="251325"/>
              </a:xfrm>
              <a:custGeom>
                <a:avLst/>
                <a:gdLst/>
                <a:ahLst/>
                <a:cxnLst/>
                <a:rect l="l" t="t" r="r" b="b"/>
                <a:pathLst>
                  <a:path w="26348" h="10053" extrusionOk="0">
                    <a:moveTo>
                      <a:pt x="1599" y="1"/>
                    </a:moveTo>
                    <a:lnTo>
                      <a:pt x="1" y="942"/>
                    </a:lnTo>
                    <a:lnTo>
                      <a:pt x="25526" y="10053"/>
                    </a:lnTo>
                    <a:lnTo>
                      <a:pt x="26347" y="9067"/>
                    </a:lnTo>
                    <a:lnTo>
                      <a:pt x="26138" y="8768"/>
                    </a:lnTo>
                    <a:lnTo>
                      <a:pt x="159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18" name="Google Shape;3318;p40"/>
              <p:cNvSpPr/>
              <p:nvPr/>
            </p:nvSpPr>
            <p:spPr>
              <a:xfrm>
                <a:off x="-1494150" y="5122175"/>
                <a:ext cx="34375" cy="45975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1839" extrusionOk="0">
                    <a:moveTo>
                      <a:pt x="702" y="1"/>
                    </a:moveTo>
                    <a:cubicBezTo>
                      <a:pt x="702" y="1"/>
                      <a:pt x="194" y="479"/>
                      <a:pt x="0" y="1599"/>
                    </a:cubicBezTo>
                    <a:lnTo>
                      <a:pt x="433" y="1435"/>
                    </a:lnTo>
                    <a:lnTo>
                      <a:pt x="717" y="1838"/>
                    </a:lnTo>
                    <a:cubicBezTo>
                      <a:pt x="717" y="1838"/>
                      <a:pt x="1061" y="539"/>
                      <a:pt x="1374" y="240"/>
                    </a:cubicBezTo>
                    <a:lnTo>
                      <a:pt x="70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19" name="Google Shape;3319;p40"/>
              <p:cNvSpPr/>
              <p:nvPr/>
            </p:nvSpPr>
            <p:spPr>
              <a:xfrm>
                <a:off x="-1923925" y="3179400"/>
                <a:ext cx="648600" cy="319100"/>
              </a:xfrm>
              <a:custGeom>
                <a:avLst/>
                <a:gdLst/>
                <a:ahLst/>
                <a:cxnLst/>
                <a:rect l="l" t="t" r="r" b="b"/>
                <a:pathLst>
                  <a:path w="25944" h="12764" extrusionOk="0">
                    <a:moveTo>
                      <a:pt x="12551" y="1"/>
                    </a:moveTo>
                    <a:cubicBezTo>
                      <a:pt x="4296" y="1"/>
                      <a:pt x="0" y="10754"/>
                      <a:pt x="0" y="10754"/>
                    </a:cubicBezTo>
                    <a:cubicBezTo>
                      <a:pt x="5373" y="12268"/>
                      <a:pt x="10134" y="12763"/>
                      <a:pt x="14062" y="12763"/>
                    </a:cubicBezTo>
                    <a:cubicBezTo>
                      <a:pt x="21490" y="12763"/>
                      <a:pt x="25944" y="10993"/>
                      <a:pt x="25944" y="10993"/>
                    </a:cubicBezTo>
                    <a:cubicBezTo>
                      <a:pt x="25944" y="10993"/>
                      <a:pt x="21687" y="494"/>
                      <a:pt x="13084" y="16"/>
                    </a:cubicBezTo>
                    <a:cubicBezTo>
                      <a:pt x="12904" y="6"/>
                      <a:pt x="12727" y="1"/>
                      <a:pt x="12551" y="1"/>
                    </a:cubicBezTo>
                    <a:close/>
                  </a:path>
                </a:pathLst>
              </a:custGeom>
              <a:solidFill>
                <a:srgbClr val="FF841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20" name="Google Shape;3320;p40"/>
              <p:cNvSpPr/>
              <p:nvPr/>
            </p:nvSpPr>
            <p:spPr>
              <a:xfrm>
                <a:off x="-1275350" y="3651800"/>
                <a:ext cx="213975" cy="202600"/>
              </a:xfrm>
              <a:custGeom>
                <a:avLst/>
                <a:gdLst/>
                <a:ahLst/>
                <a:cxnLst/>
                <a:rect l="l" t="t" r="r" b="b"/>
                <a:pathLst>
                  <a:path w="8559" h="8104" extrusionOk="0">
                    <a:moveTo>
                      <a:pt x="5063" y="1"/>
                    </a:moveTo>
                    <a:cubicBezTo>
                      <a:pt x="2936" y="1"/>
                      <a:pt x="1031" y="2164"/>
                      <a:pt x="1031" y="2164"/>
                    </a:cubicBezTo>
                    <a:lnTo>
                      <a:pt x="1" y="7944"/>
                    </a:lnTo>
                    <a:cubicBezTo>
                      <a:pt x="722" y="8064"/>
                      <a:pt x="1375" y="8104"/>
                      <a:pt x="1923" y="8104"/>
                    </a:cubicBezTo>
                    <a:cubicBezTo>
                      <a:pt x="3021" y="8104"/>
                      <a:pt x="3705" y="7944"/>
                      <a:pt x="3705" y="7944"/>
                    </a:cubicBezTo>
                    <a:cubicBezTo>
                      <a:pt x="8559" y="6466"/>
                      <a:pt x="8096" y="596"/>
                      <a:pt x="5721" y="73"/>
                    </a:cubicBezTo>
                    <a:cubicBezTo>
                      <a:pt x="5501" y="23"/>
                      <a:pt x="5281" y="1"/>
                      <a:pt x="5063" y="1"/>
                    </a:cubicBezTo>
                    <a:close/>
                  </a:path>
                </a:pathLst>
              </a:custGeom>
              <a:solidFill>
                <a:srgbClr val="ECB8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21" name="Google Shape;3321;p40"/>
              <p:cNvSpPr/>
              <p:nvPr/>
            </p:nvSpPr>
            <p:spPr>
              <a:xfrm>
                <a:off x="-2153200" y="3651800"/>
                <a:ext cx="213975" cy="202600"/>
              </a:xfrm>
              <a:custGeom>
                <a:avLst/>
                <a:gdLst/>
                <a:ahLst/>
                <a:cxnLst/>
                <a:rect l="l" t="t" r="r" b="b"/>
                <a:pathLst>
                  <a:path w="8559" h="8104" extrusionOk="0">
                    <a:moveTo>
                      <a:pt x="3496" y="1"/>
                    </a:moveTo>
                    <a:cubicBezTo>
                      <a:pt x="3278" y="1"/>
                      <a:pt x="3059" y="23"/>
                      <a:pt x="2838" y="73"/>
                    </a:cubicBezTo>
                    <a:cubicBezTo>
                      <a:pt x="463" y="596"/>
                      <a:pt x="0" y="6466"/>
                      <a:pt x="4855" y="7944"/>
                    </a:cubicBezTo>
                    <a:cubicBezTo>
                      <a:pt x="4855" y="7944"/>
                      <a:pt x="5538" y="8104"/>
                      <a:pt x="6636" y="8104"/>
                    </a:cubicBezTo>
                    <a:cubicBezTo>
                      <a:pt x="7185" y="8104"/>
                      <a:pt x="7837" y="8064"/>
                      <a:pt x="8559" y="7944"/>
                    </a:cubicBezTo>
                    <a:lnTo>
                      <a:pt x="7528" y="2164"/>
                    </a:lnTo>
                    <a:cubicBezTo>
                      <a:pt x="7528" y="2164"/>
                      <a:pt x="5623" y="1"/>
                      <a:pt x="3496" y="1"/>
                    </a:cubicBezTo>
                    <a:close/>
                  </a:path>
                </a:pathLst>
              </a:custGeom>
              <a:solidFill>
                <a:srgbClr val="ECB8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22" name="Google Shape;3322;p40"/>
              <p:cNvSpPr/>
              <p:nvPr/>
            </p:nvSpPr>
            <p:spPr>
              <a:xfrm>
                <a:off x="-1923550" y="3179775"/>
                <a:ext cx="648225" cy="274850"/>
              </a:xfrm>
              <a:custGeom>
                <a:avLst/>
                <a:gdLst/>
                <a:ahLst/>
                <a:cxnLst/>
                <a:rect l="l" t="t" r="r" b="b"/>
                <a:pathLst>
                  <a:path w="25929" h="10994" extrusionOk="0">
                    <a:moveTo>
                      <a:pt x="12606" y="1"/>
                    </a:moveTo>
                    <a:cubicBezTo>
                      <a:pt x="12471" y="1"/>
                      <a:pt x="12322" y="16"/>
                      <a:pt x="12188" y="16"/>
                    </a:cubicBezTo>
                    <a:cubicBezTo>
                      <a:pt x="10828" y="45"/>
                      <a:pt x="9604" y="284"/>
                      <a:pt x="8528" y="643"/>
                    </a:cubicBezTo>
                    <a:cubicBezTo>
                      <a:pt x="8364" y="703"/>
                      <a:pt x="8185" y="747"/>
                      <a:pt x="8021" y="822"/>
                    </a:cubicBezTo>
                    <a:cubicBezTo>
                      <a:pt x="6960" y="1225"/>
                      <a:pt x="6049" y="1763"/>
                      <a:pt x="5242" y="2375"/>
                    </a:cubicBezTo>
                    <a:cubicBezTo>
                      <a:pt x="4959" y="2585"/>
                      <a:pt x="4690" y="2823"/>
                      <a:pt x="4421" y="3062"/>
                    </a:cubicBezTo>
                    <a:cubicBezTo>
                      <a:pt x="941" y="6244"/>
                      <a:pt x="0" y="10754"/>
                      <a:pt x="0" y="10754"/>
                    </a:cubicBezTo>
                    <a:lnTo>
                      <a:pt x="2300" y="10784"/>
                    </a:lnTo>
                    <a:lnTo>
                      <a:pt x="2703" y="10784"/>
                    </a:lnTo>
                    <a:lnTo>
                      <a:pt x="5989" y="10814"/>
                    </a:lnTo>
                    <a:lnTo>
                      <a:pt x="6393" y="10814"/>
                    </a:lnTo>
                    <a:lnTo>
                      <a:pt x="11695" y="10859"/>
                    </a:lnTo>
                    <a:lnTo>
                      <a:pt x="12113" y="10859"/>
                    </a:lnTo>
                    <a:lnTo>
                      <a:pt x="18192" y="10919"/>
                    </a:lnTo>
                    <a:lnTo>
                      <a:pt x="18595" y="10919"/>
                    </a:lnTo>
                    <a:lnTo>
                      <a:pt x="22523" y="10964"/>
                    </a:lnTo>
                    <a:lnTo>
                      <a:pt x="22926" y="10964"/>
                    </a:lnTo>
                    <a:lnTo>
                      <a:pt x="25929" y="10993"/>
                    </a:lnTo>
                    <a:cubicBezTo>
                      <a:pt x="25929" y="10993"/>
                      <a:pt x="25286" y="6348"/>
                      <a:pt x="21582" y="3107"/>
                    </a:cubicBezTo>
                    <a:cubicBezTo>
                      <a:pt x="21403" y="2943"/>
                      <a:pt x="21224" y="2794"/>
                      <a:pt x="21030" y="2644"/>
                    </a:cubicBezTo>
                    <a:cubicBezTo>
                      <a:pt x="19820" y="1718"/>
                      <a:pt x="18341" y="942"/>
                      <a:pt x="16519" y="479"/>
                    </a:cubicBezTo>
                    <a:cubicBezTo>
                      <a:pt x="16355" y="434"/>
                      <a:pt x="16205" y="389"/>
                      <a:pt x="16041" y="374"/>
                    </a:cubicBezTo>
                    <a:cubicBezTo>
                      <a:pt x="15145" y="165"/>
                      <a:pt x="14144" y="45"/>
                      <a:pt x="13084" y="16"/>
                    </a:cubicBezTo>
                    <a:cubicBezTo>
                      <a:pt x="12919" y="1"/>
                      <a:pt x="12770" y="1"/>
                      <a:pt x="1260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23" name="Google Shape;3323;p40"/>
              <p:cNvSpPr/>
              <p:nvPr/>
            </p:nvSpPr>
            <p:spPr>
              <a:xfrm>
                <a:off x="-1866425" y="3179775"/>
                <a:ext cx="516050" cy="274100"/>
              </a:xfrm>
              <a:custGeom>
                <a:avLst/>
                <a:gdLst/>
                <a:ahLst/>
                <a:cxnLst/>
                <a:rect l="l" t="t" r="r" b="b"/>
                <a:pathLst>
                  <a:path w="20642" h="10964" extrusionOk="0">
                    <a:moveTo>
                      <a:pt x="2943" y="2360"/>
                    </a:moveTo>
                    <a:lnTo>
                      <a:pt x="2943" y="2360"/>
                    </a:lnTo>
                    <a:cubicBezTo>
                      <a:pt x="2659" y="2570"/>
                      <a:pt x="2375" y="2809"/>
                      <a:pt x="2121" y="3062"/>
                    </a:cubicBezTo>
                    <a:cubicBezTo>
                      <a:pt x="568" y="6214"/>
                      <a:pt x="120" y="9156"/>
                      <a:pt x="0" y="10769"/>
                    </a:cubicBezTo>
                    <a:lnTo>
                      <a:pt x="403" y="10769"/>
                    </a:lnTo>
                    <a:cubicBezTo>
                      <a:pt x="553" y="9052"/>
                      <a:pt x="1061" y="5766"/>
                      <a:pt x="2943" y="2360"/>
                    </a:cubicBezTo>
                    <a:close/>
                    <a:moveTo>
                      <a:pt x="6228" y="628"/>
                    </a:moveTo>
                    <a:cubicBezTo>
                      <a:pt x="6049" y="688"/>
                      <a:pt x="5885" y="747"/>
                      <a:pt x="5721" y="807"/>
                    </a:cubicBezTo>
                    <a:cubicBezTo>
                      <a:pt x="4765" y="3286"/>
                      <a:pt x="3555" y="7185"/>
                      <a:pt x="3689" y="10799"/>
                    </a:cubicBezTo>
                    <a:lnTo>
                      <a:pt x="4108" y="10799"/>
                    </a:lnTo>
                    <a:cubicBezTo>
                      <a:pt x="3943" y="7110"/>
                      <a:pt x="5273" y="3062"/>
                      <a:pt x="6228" y="628"/>
                    </a:cubicBezTo>
                    <a:close/>
                    <a:moveTo>
                      <a:pt x="9888" y="1"/>
                    </a:moveTo>
                    <a:lnTo>
                      <a:pt x="9395" y="10844"/>
                    </a:lnTo>
                    <a:lnTo>
                      <a:pt x="9813" y="10844"/>
                    </a:lnTo>
                    <a:lnTo>
                      <a:pt x="10306" y="1"/>
                    </a:lnTo>
                    <a:close/>
                    <a:moveTo>
                      <a:pt x="13741" y="359"/>
                    </a:moveTo>
                    <a:lnTo>
                      <a:pt x="13741" y="359"/>
                    </a:lnTo>
                    <a:cubicBezTo>
                      <a:pt x="14503" y="2599"/>
                      <a:pt x="15578" y="6602"/>
                      <a:pt x="15892" y="10904"/>
                    </a:cubicBezTo>
                    <a:lnTo>
                      <a:pt x="16295" y="10904"/>
                    </a:lnTo>
                    <a:cubicBezTo>
                      <a:pt x="16011" y="6707"/>
                      <a:pt x="14981" y="2794"/>
                      <a:pt x="14219" y="464"/>
                    </a:cubicBezTo>
                    <a:cubicBezTo>
                      <a:pt x="14055" y="434"/>
                      <a:pt x="13890" y="389"/>
                      <a:pt x="13741" y="359"/>
                    </a:cubicBezTo>
                    <a:close/>
                    <a:moveTo>
                      <a:pt x="18745" y="2644"/>
                    </a:moveTo>
                    <a:cubicBezTo>
                      <a:pt x="19596" y="5512"/>
                      <a:pt x="20029" y="8917"/>
                      <a:pt x="20238" y="10964"/>
                    </a:cubicBezTo>
                    <a:lnTo>
                      <a:pt x="20641" y="10964"/>
                    </a:lnTo>
                    <a:cubicBezTo>
                      <a:pt x="20537" y="9963"/>
                      <a:pt x="20388" y="8634"/>
                      <a:pt x="20164" y="7230"/>
                    </a:cubicBezTo>
                    <a:cubicBezTo>
                      <a:pt x="19925" y="5676"/>
                      <a:pt x="19626" y="4302"/>
                      <a:pt x="19297" y="3107"/>
                    </a:cubicBezTo>
                    <a:cubicBezTo>
                      <a:pt x="19118" y="2943"/>
                      <a:pt x="18939" y="2794"/>
                      <a:pt x="18745" y="264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24" name="Google Shape;3324;p40"/>
              <p:cNvSpPr/>
              <p:nvPr/>
            </p:nvSpPr>
            <p:spPr>
              <a:xfrm>
                <a:off x="-1969500" y="3581550"/>
                <a:ext cx="363350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14534" h="5011" extrusionOk="0">
                    <a:moveTo>
                      <a:pt x="14533" y="1"/>
                    </a:moveTo>
                    <a:lnTo>
                      <a:pt x="524" y="254"/>
                    </a:lnTo>
                    <a:cubicBezTo>
                      <a:pt x="509" y="269"/>
                      <a:pt x="1" y="3944"/>
                      <a:pt x="180" y="4974"/>
                    </a:cubicBezTo>
                    <a:cubicBezTo>
                      <a:pt x="180" y="4974"/>
                      <a:pt x="564" y="5011"/>
                      <a:pt x="1226" y="5011"/>
                    </a:cubicBezTo>
                    <a:cubicBezTo>
                      <a:pt x="3639" y="5011"/>
                      <a:pt x="9753" y="4524"/>
                      <a:pt x="145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25" name="Google Shape;3325;p40"/>
              <p:cNvSpPr/>
              <p:nvPr/>
            </p:nvSpPr>
            <p:spPr>
              <a:xfrm>
                <a:off x="-1606550" y="3581550"/>
                <a:ext cx="363700" cy="135125"/>
              </a:xfrm>
              <a:custGeom>
                <a:avLst/>
                <a:gdLst/>
                <a:ahLst/>
                <a:cxnLst/>
                <a:rect l="l" t="t" r="r" b="b"/>
                <a:pathLst>
                  <a:path w="14548" h="5405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509" y="4491"/>
                      <a:pt x="8717" y="5405"/>
                      <a:pt x="11396" y="5405"/>
                    </a:cubicBezTo>
                    <a:cubicBezTo>
                      <a:pt x="13235" y="5405"/>
                      <a:pt x="14354" y="4974"/>
                      <a:pt x="14354" y="4974"/>
                    </a:cubicBezTo>
                    <a:cubicBezTo>
                      <a:pt x="14548" y="3944"/>
                      <a:pt x="14264" y="329"/>
                      <a:pt x="14264" y="329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26" name="Google Shape;3326;p40"/>
              <p:cNvSpPr/>
              <p:nvPr/>
            </p:nvSpPr>
            <p:spPr>
              <a:xfrm>
                <a:off x="-2010575" y="3420575"/>
                <a:ext cx="828225" cy="213275"/>
              </a:xfrm>
              <a:custGeom>
                <a:avLst/>
                <a:gdLst/>
                <a:ahLst/>
                <a:cxnLst/>
                <a:rect l="l" t="t" r="r" b="b"/>
                <a:pathLst>
                  <a:path w="33129" h="8531" extrusionOk="0">
                    <a:moveTo>
                      <a:pt x="13461" y="0"/>
                    </a:moveTo>
                    <a:cubicBezTo>
                      <a:pt x="12580" y="0"/>
                      <a:pt x="11722" y="15"/>
                      <a:pt x="10889" y="47"/>
                    </a:cubicBezTo>
                    <a:cubicBezTo>
                      <a:pt x="10755" y="47"/>
                      <a:pt x="10620" y="62"/>
                      <a:pt x="10486" y="62"/>
                    </a:cubicBezTo>
                    <a:cubicBezTo>
                      <a:pt x="8410" y="167"/>
                      <a:pt x="6558" y="361"/>
                      <a:pt x="5094" y="659"/>
                    </a:cubicBezTo>
                    <a:cubicBezTo>
                      <a:pt x="4945" y="689"/>
                      <a:pt x="4810" y="704"/>
                      <a:pt x="4661" y="734"/>
                    </a:cubicBezTo>
                    <a:cubicBezTo>
                      <a:pt x="2958" y="1107"/>
                      <a:pt x="1868" y="1600"/>
                      <a:pt x="1704" y="2168"/>
                    </a:cubicBezTo>
                    <a:cubicBezTo>
                      <a:pt x="1285" y="3602"/>
                      <a:pt x="1524" y="4020"/>
                      <a:pt x="1181" y="4573"/>
                    </a:cubicBezTo>
                    <a:cubicBezTo>
                      <a:pt x="837" y="5110"/>
                      <a:pt x="1" y="6245"/>
                      <a:pt x="867" y="7261"/>
                    </a:cubicBezTo>
                    <a:lnTo>
                      <a:pt x="1181" y="6723"/>
                    </a:lnTo>
                    <a:cubicBezTo>
                      <a:pt x="1181" y="6723"/>
                      <a:pt x="2122" y="6664"/>
                      <a:pt x="3750" y="6589"/>
                    </a:cubicBezTo>
                    <a:lnTo>
                      <a:pt x="4153" y="6589"/>
                    </a:lnTo>
                    <a:cubicBezTo>
                      <a:pt x="5467" y="6529"/>
                      <a:pt x="7125" y="6469"/>
                      <a:pt x="9022" y="6440"/>
                    </a:cubicBezTo>
                    <a:lnTo>
                      <a:pt x="9425" y="6440"/>
                    </a:lnTo>
                    <a:cubicBezTo>
                      <a:pt x="10519" y="6422"/>
                      <a:pt x="11684" y="6415"/>
                      <a:pt x="12898" y="6415"/>
                    </a:cubicBezTo>
                    <a:cubicBezTo>
                      <a:pt x="13755" y="6415"/>
                      <a:pt x="14637" y="6418"/>
                      <a:pt x="15534" y="6425"/>
                    </a:cubicBezTo>
                    <a:lnTo>
                      <a:pt x="15952" y="6425"/>
                    </a:lnTo>
                    <a:cubicBezTo>
                      <a:pt x="17670" y="6455"/>
                      <a:pt x="19477" y="6514"/>
                      <a:pt x="21255" y="6604"/>
                    </a:cubicBezTo>
                    <a:cubicBezTo>
                      <a:pt x="21389" y="6619"/>
                      <a:pt x="21523" y="6619"/>
                      <a:pt x="21673" y="6634"/>
                    </a:cubicBezTo>
                    <a:cubicBezTo>
                      <a:pt x="23062" y="6723"/>
                      <a:pt x="24466" y="6813"/>
                      <a:pt x="25825" y="6947"/>
                    </a:cubicBezTo>
                    <a:cubicBezTo>
                      <a:pt x="25959" y="6962"/>
                      <a:pt x="26094" y="6977"/>
                      <a:pt x="26228" y="6992"/>
                    </a:cubicBezTo>
                    <a:cubicBezTo>
                      <a:pt x="27543" y="7127"/>
                      <a:pt x="28797" y="7276"/>
                      <a:pt x="30007" y="7470"/>
                    </a:cubicBezTo>
                    <a:cubicBezTo>
                      <a:pt x="30141" y="7500"/>
                      <a:pt x="30276" y="7515"/>
                      <a:pt x="30425" y="7545"/>
                    </a:cubicBezTo>
                    <a:cubicBezTo>
                      <a:pt x="30604" y="7590"/>
                      <a:pt x="30769" y="7605"/>
                      <a:pt x="30948" y="7634"/>
                    </a:cubicBezTo>
                    <a:lnTo>
                      <a:pt x="31366" y="8531"/>
                    </a:lnTo>
                    <a:cubicBezTo>
                      <a:pt x="31366" y="8531"/>
                      <a:pt x="33129" y="7425"/>
                      <a:pt x="31904" y="5304"/>
                    </a:cubicBezTo>
                    <a:cubicBezTo>
                      <a:pt x="30634" y="3213"/>
                      <a:pt x="31291" y="2183"/>
                      <a:pt x="30604" y="1705"/>
                    </a:cubicBezTo>
                    <a:cubicBezTo>
                      <a:pt x="30470" y="1615"/>
                      <a:pt x="30141" y="1511"/>
                      <a:pt x="29649" y="1391"/>
                    </a:cubicBezTo>
                    <a:cubicBezTo>
                      <a:pt x="29514" y="1361"/>
                      <a:pt x="29380" y="1346"/>
                      <a:pt x="29230" y="1317"/>
                    </a:cubicBezTo>
                    <a:cubicBezTo>
                      <a:pt x="28304" y="1137"/>
                      <a:pt x="26975" y="928"/>
                      <a:pt x="25392" y="734"/>
                    </a:cubicBezTo>
                    <a:cubicBezTo>
                      <a:pt x="25242" y="719"/>
                      <a:pt x="25093" y="704"/>
                      <a:pt x="24959" y="689"/>
                    </a:cubicBezTo>
                    <a:cubicBezTo>
                      <a:pt x="23764" y="555"/>
                      <a:pt x="22449" y="435"/>
                      <a:pt x="21045" y="331"/>
                    </a:cubicBezTo>
                    <a:cubicBezTo>
                      <a:pt x="20911" y="331"/>
                      <a:pt x="20777" y="316"/>
                      <a:pt x="20642" y="301"/>
                    </a:cubicBezTo>
                    <a:cubicBezTo>
                      <a:pt x="19238" y="181"/>
                      <a:pt x="17775" y="107"/>
                      <a:pt x="16281" y="47"/>
                    </a:cubicBezTo>
                    <a:cubicBezTo>
                      <a:pt x="16132" y="47"/>
                      <a:pt x="15997" y="32"/>
                      <a:pt x="15863" y="32"/>
                    </a:cubicBezTo>
                    <a:lnTo>
                      <a:pt x="15803" y="32"/>
                    </a:lnTo>
                    <a:cubicBezTo>
                      <a:pt x="15006" y="11"/>
                      <a:pt x="14225" y="0"/>
                      <a:pt x="1346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27" name="Google Shape;3327;p40"/>
              <p:cNvSpPr/>
              <p:nvPr/>
            </p:nvSpPr>
            <p:spPr>
              <a:xfrm>
                <a:off x="-766050" y="4147625"/>
                <a:ext cx="7135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1629" fill="none" extrusionOk="0">
                    <a:moveTo>
                      <a:pt x="2854" y="1628"/>
                    </a:moveTo>
                    <a:cubicBezTo>
                      <a:pt x="2854" y="1628"/>
                      <a:pt x="1913" y="478"/>
                      <a:pt x="1" y="0"/>
                    </a:cubicBezTo>
                  </a:path>
                </a:pathLst>
              </a:custGeom>
              <a:noFill/>
              <a:ln w="5225" cap="flat" cmpd="sng">
                <a:solidFill>
                  <a:srgbClr val="952A0C"/>
                </a:solidFill>
                <a:prstDash val="solid"/>
                <a:miter lim="1493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28" name="Google Shape;3328;p40"/>
              <p:cNvSpPr/>
              <p:nvPr/>
            </p:nvSpPr>
            <p:spPr>
              <a:xfrm>
                <a:off x="-2471325" y="4143875"/>
                <a:ext cx="77675" cy="65750"/>
              </a:xfrm>
              <a:custGeom>
                <a:avLst/>
                <a:gdLst/>
                <a:ahLst/>
                <a:cxnLst/>
                <a:rect l="l" t="t" r="r" b="b"/>
                <a:pathLst>
                  <a:path w="3107" h="2630" fill="none" extrusionOk="0">
                    <a:moveTo>
                      <a:pt x="0" y="2630"/>
                    </a:moveTo>
                    <a:cubicBezTo>
                      <a:pt x="0" y="2630"/>
                      <a:pt x="1494" y="1181"/>
                      <a:pt x="3107" y="1"/>
                    </a:cubicBezTo>
                  </a:path>
                </a:pathLst>
              </a:custGeom>
              <a:noFill/>
              <a:ln w="5225" cap="flat" cmpd="sng">
                <a:solidFill>
                  <a:srgbClr val="952A0C"/>
                </a:solidFill>
                <a:prstDash val="solid"/>
                <a:miter lim="1493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29" name="Google Shape;3329;p40"/>
              <p:cNvSpPr/>
              <p:nvPr/>
            </p:nvSpPr>
            <p:spPr>
              <a:xfrm>
                <a:off x="-1869800" y="4480350"/>
                <a:ext cx="656825" cy="547575"/>
              </a:xfrm>
              <a:custGeom>
                <a:avLst/>
                <a:gdLst/>
                <a:ahLst/>
                <a:cxnLst/>
                <a:rect l="l" t="t" r="r" b="b"/>
                <a:pathLst>
                  <a:path w="26273" h="21903" extrusionOk="0">
                    <a:moveTo>
                      <a:pt x="16304" y="1"/>
                    </a:moveTo>
                    <a:cubicBezTo>
                      <a:pt x="16229" y="1"/>
                      <a:pt x="16161" y="10"/>
                      <a:pt x="16102" y="29"/>
                    </a:cubicBezTo>
                    <a:cubicBezTo>
                      <a:pt x="14623" y="477"/>
                      <a:pt x="16594" y="4181"/>
                      <a:pt x="16594" y="4181"/>
                    </a:cubicBezTo>
                    <a:cubicBezTo>
                      <a:pt x="16594" y="4181"/>
                      <a:pt x="12226" y="3749"/>
                      <a:pt x="8376" y="3749"/>
                    </a:cubicBezTo>
                    <a:cubicBezTo>
                      <a:pt x="5511" y="3749"/>
                      <a:pt x="2933" y="3989"/>
                      <a:pt x="2659" y="4823"/>
                    </a:cubicBezTo>
                    <a:cubicBezTo>
                      <a:pt x="2017" y="6765"/>
                      <a:pt x="11158" y="8453"/>
                      <a:pt x="11158" y="8453"/>
                    </a:cubicBezTo>
                    <a:cubicBezTo>
                      <a:pt x="11158" y="8453"/>
                      <a:pt x="10920" y="8449"/>
                      <a:pt x="10515" y="8449"/>
                    </a:cubicBezTo>
                    <a:cubicBezTo>
                      <a:pt x="8169" y="8449"/>
                      <a:pt x="194" y="8579"/>
                      <a:pt x="105" y="10350"/>
                    </a:cubicBezTo>
                    <a:cubicBezTo>
                      <a:pt x="1" y="12426"/>
                      <a:pt x="11905" y="13576"/>
                      <a:pt x="11905" y="13576"/>
                    </a:cubicBezTo>
                    <a:cubicBezTo>
                      <a:pt x="11905" y="13576"/>
                      <a:pt x="1479" y="14069"/>
                      <a:pt x="1793" y="16010"/>
                    </a:cubicBezTo>
                    <a:cubicBezTo>
                      <a:pt x="2107" y="17982"/>
                      <a:pt x="12517" y="18027"/>
                      <a:pt x="12517" y="18027"/>
                    </a:cubicBezTo>
                    <a:cubicBezTo>
                      <a:pt x="12517" y="18027"/>
                      <a:pt x="4631" y="19520"/>
                      <a:pt x="5408" y="21148"/>
                    </a:cubicBezTo>
                    <a:cubicBezTo>
                      <a:pt x="5674" y="21718"/>
                      <a:pt x="8176" y="21903"/>
                      <a:pt x="11308" y="21903"/>
                    </a:cubicBezTo>
                    <a:cubicBezTo>
                      <a:pt x="14502" y="21903"/>
                      <a:pt x="18352" y="21710"/>
                      <a:pt x="21150" y="21537"/>
                    </a:cubicBezTo>
                    <a:cubicBezTo>
                      <a:pt x="23405" y="21387"/>
                      <a:pt x="24988" y="21268"/>
                      <a:pt x="24988" y="21268"/>
                    </a:cubicBezTo>
                    <a:cubicBezTo>
                      <a:pt x="24988" y="21268"/>
                      <a:pt x="25825" y="18848"/>
                      <a:pt x="26138" y="15637"/>
                    </a:cubicBezTo>
                    <a:cubicBezTo>
                      <a:pt x="26213" y="14786"/>
                      <a:pt x="26273" y="13875"/>
                      <a:pt x="26258" y="12934"/>
                    </a:cubicBezTo>
                    <a:cubicBezTo>
                      <a:pt x="26228" y="10380"/>
                      <a:pt x="25765" y="7602"/>
                      <a:pt x="24346" y="5212"/>
                    </a:cubicBezTo>
                    <a:cubicBezTo>
                      <a:pt x="24346" y="5212"/>
                      <a:pt x="24137" y="5033"/>
                      <a:pt x="23764" y="4734"/>
                    </a:cubicBezTo>
                    <a:cubicBezTo>
                      <a:pt x="22159" y="3441"/>
                      <a:pt x="17771" y="1"/>
                      <a:pt x="16304" y="1"/>
                    </a:cubicBezTo>
                    <a:close/>
                  </a:path>
                </a:pathLst>
              </a:custGeom>
              <a:solidFill>
                <a:srgbClr val="ECB8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30" name="Google Shape;3330;p40"/>
              <p:cNvSpPr/>
              <p:nvPr/>
            </p:nvSpPr>
            <p:spPr>
              <a:xfrm>
                <a:off x="-2103175" y="4317250"/>
                <a:ext cx="660575" cy="605200"/>
              </a:xfrm>
              <a:custGeom>
                <a:avLst/>
                <a:gdLst/>
                <a:ahLst/>
                <a:cxnLst/>
                <a:rect l="l" t="t" r="r" b="b"/>
                <a:pathLst>
                  <a:path w="26423" h="24208" extrusionOk="0">
                    <a:moveTo>
                      <a:pt x="19924" y="0"/>
                    </a:moveTo>
                    <a:cubicBezTo>
                      <a:pt x="16983" y="0"/>
                      <a:pt x="7648" y="5224"/>
                      <a:pt x="7648" y="5224"/>
                    </a:cubicBezTo>
                    <a:cubicBezTo>
                      <a:pt x="7648" y="5224"/>
                      <a:pt x="7964" y="1201"/>
                      <a:pt x="6525" y="1201"/>
                    </a:cubicBezTo>
                    <a:cubicBezTo>
                      <a:pt x="6497" y="1201"/>
                      <a:pt x="6468" y="1203"/>
                      <a:pt x="6438" y="1206"/>
                    </a:cubicBezTo>
                    <a:cubicBezTo>
                      <a:pt x="4900" y="1370"/>
                      <a:pt x="942" y="9256"/>
                      <a:pt x="942" y="9256"/>
                    </a:cubicBezTo>
                    <a:cubicBezTo>
                      <a:pt x="1" y="16814"/>
                      <a:pt x="6782" y="24207"/>
                      <a:pt x="6782" y="24207"/>
                    </a:cubicBezTo>
                    <a:cubicBezTo>
                      <a:pt x="6782" y="24207"/>
                      <a:pt x="24630" y="18084"/>
                      <a:pt x="24690" y="16261"/>
                    </a:cubicBezTo>
                    <a:cubicBezTo>
                      <a:pt x="24705" y="15659"/>
                      <a:pt x="23845" y="15458"/>
                      <a:pt x="22692" y="15458"/>
                    </a:cubicBezTo>
                    <a:cubicBezTo>
                      <a:pt x="20387" y="15458"/>
                      <a:pt x="16908" y="16261"/>
                      <a:pt x="16908" y="16261"/>
                    </a:cubicBezTo>
                    <a:cubicBezTo>
                      <a:pt x="16908" y="16261"/>
                      <a:pt x="26422" y="12049"/>
                      <a:pt x="25929" y="10138"/>
                    </a:cubicBezTo>
                    <a:cubicBezTo>
                      <a:pt x="25829" y="9747"/>
                      <a:pt x="25341" y="9591"/>
                      <a:pt x="24630" y="9591"/>
                    </a:cubicBezTo>
                    <a:cubicBezTo>
                      <a:pt x="21861" y="9591"/>
                      <a:pt x="15698" y="11945"/>
                      <a:pt x="15698" y="11945"/>
                    </a:cubicBezTo>
                    <a:cubicBezTo>
                      <a:pt x="15698" y="11945"/>
                      <a:pt x="26153" y="6135"/>
                      <a:pt x="25213" y="4283"/>
                    </a:cubicBezTo>
                    <a:cubicBezTo>
                      <a:pt x="25056" y="3969"/>
                      <a:pt x="24639" y="3839"/>
                      <a:pt x="24056" y="3839"/>
                    </a:cubicBezTo>
                    <a:cubicBezTo>
                      <a:pt x="21197" y="3839"/>
                      <a:pt x="14324" y="6971"/>
                      <a:pt x="14324" y="6971"/>
                    </a:cubicBezTo>
                    <a:cubicBezTo>
                      <a:pt x="14324" y="6971"/>
                      <a:pt x="22046" y="1759"/>
                      <a:pt x="20672" y="235"/>
                    </a:cubicBezTo>
                    <a:cubicBezTo>
                      <a:pt x="20529" y="73"/>
                      <a:pt x="20271" y="0"/>
                      <a:pt x="19924" y="0"/>
                    </a:cubicBezTo>
                    <a:close/>
                  </a:path>
                </a:pathLst>
              </a:custGeom>
              <a:solidFill>
                <a:srgbClr val="ECB8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31" name="Google Shape;3331;p40"/>
              <p:cNvSpPr/>
              <p:nvPr/>
            </p:nvSpPr>
            <p:spPr>
              <a:xfrm>
                <a:off x="-2471700" y="4480700"/>
                <a:ext cx="1795675" cy="704975"/>
              </a:xfrm>
              <a:custGeom>
                <a:avLst/>
                <a:gdLst/>
                <a:ahLst/>
                <a:cxnLst/>
                <a:rect l="l" t="t" r="r" b="b"/>
                <a:pathLst>
                  <a:path w="71827" h="28199" fill="none" extrusionOk="0">
                    <a:moveTo>
                      <a:pt x="13652" y="22553"/>
                    </a:moveTo>
                    <a:cubicBezTo>
                      <a:pt x="13652" y="22553"/>
                      <a:pt x="12158" y="25585"/>
                      <a:pt x="5870" y="28199"/>
                    </a:cubicBezTo>
                    <a:moveTo>
                      <a:pt x="58205" y="22583"/>
                    </a:moveTo>
                    <a:cubicBezTo>
                      <a:pt x="58205" y="22583"/>
                      <a:pt x="62477" y="25899"/>
                      <a:pt x="71826" y="28199"/>
                    </a:cubicBezTo>
                    <a:moveTo>
                      <a:pt x="57682" y="3555"/>
                    </a:moveTo>
                    <a:cubicBezTo>
                      <a:pt x="57682" y="3555"/>
                      <a:pt x="64239" y="2987"/>
                      <a:pt x="68212" y="4003"/>
                    </a:cubicBezTo>
                    <a:moveTo>
                      <a:pt x="59684" y="3391"/>
                    </a:moveTo>
                    <a:lnTo>
                      <a:pt x="57682" y="0"/>
                    </a:lnTo>
                    <a:moveTo>
                      <a:pt x="6527" y="4899"/>
                    </a:moveTo>
                    <a:cubicBezTo>
                      <a:pt x="6527" y="4899"/>
                      <a:pt x="2450" y="6333"/>
                      <a:pt x="0" y="7588"/>
                    </a:cubicBezTo>
                    <a:moveTo>
                      <a:pt x="4735" y="5556"/>
                    </a:moveTo>
                    <a:lnTo>
                      <a:pt x="7005" y="2016"/>
                    </a:lnTo>
                  </a:path>
                </a:pathLst>
              </a:custGeom>
              <a:noFill/>
              <a:ln w="104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32" name="Google Shape;3332;p40"/>
              <p:cNvSpPr/>
              <p:nvPr/>
            </p:nvSpPr>
            <p:spPr>
              <a:xfrm>
                <a:off x="-1324625" y="4547800"/>
                <a:ext cx="333825" cy="565125"/>
              </a:xfrm>
              <a:custGeom>
                <a:avLst/>
                <a:gdLst/>
                <a:ahLst/>
                <a:cxnLst/>
                <a:rect l="l" t="t" r="r" b="b"/>
                <a:pathLst>
                  <a:path w="13353" h="22605" extrusionOk="0">
                    <a:moveTo>
                      <a:pt x="8273" y="1"/>
                    </a:moveTo>
                    <a:cubicBezTo>
                      <a:pt x="6651" y="1"/>
                      <a:pt x="4606" y="506"/>
                      <a:pt x="2435" y="2290"/>
                    </a:cubicBezTo>
                    <a:cubicBezTo>
                      <a:pt x="2435" y="2290"/>
                      <a:pt x="0" y="15523"/>
                      <a:pt x="2569" y="19899"/>
                    </a:cubicBezTo>
                    <a:cubicBezTo>
                      <a:pt x="3712" y="21846"/>
                      <a:pt x="5677" y="22605"/>
                      <a:pt x="7547" y="22605"/>
                    </a:cubicBezTo>
                    <a:cubicBezTo>
                      <a:pt x="9880" y="22605"/>
                      <a:pt x="12065" y="21425"/>
                      <a:pt x="12322" y="19899"/>
                    </a:cubicBezTo>
                    <a:cubicBezTo>
                      <a:pt x="12785" y="17151"/>
                      <a:pt x="13353" y="5187"/>
                      <a:pt x="11799" y="871"/>
                    </a:cubicBezTo>
                    <a:cubicBezTo>
                      <a:pt x="11799" y="871"/>
                      <a:pt x="10400" y="1"/>
                      <a:pt x="82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33" name="Google Shape;3333;p40"/>
              <p:cNvSpPr/>
              <p:nvPr/>
            </p:nvSpPr>
            <p:spPr>
              <a:xfrm>
                <a:off x="-2308525" y="4531350"/>
                <a:ext cx="415600" cy="540525"/>
              </a:xfrm>
              <a:custGeom>
                <a:avLst/>
                <a:gdLst/>
                <a:ahLst/>
                <a:cxnLst/>
                <a:rect l="l" t="t" r="r" b="b"/>
                <a:pathLst>
                  <a:path w="16624" h="21621" extrusionOk="0">
                    <a:moveTo>
                      <a:pt x="6180" y="1"/>
                    </a:moveTo>
                    <a:cubicBezTo>
                      <a:pt x="1976" y="1"/>
                      <a:pt x="0" y="2873"/>
                      <a:pt x="0" y="2873"/>
                    </a:cubicBezTo>
                    <a:cubicBezTo>
                      <a:pt x="314" y="7443"/>
                      <a:pt x="5601" y="18197"/>
                      <a:pt x="7125" y="20527"/>
                    </a:cubicBezTo>
                    <a:cubicBezTo>
                      <a:pt x="7599" y="21258"/>
                      <a:pt x="8585" y="21621"/>
                      <a:pt x="9736" y="21621"/>
                    </a:cubicBezTo>
                    <a:cubicBezTo>
                      <a:pt x="12276" y="21621"/>
                      <a:pt x="15620" y="19854"/>
                      <a:pt x="16041" y="16390"/>
                    </a:cubicBezTo>
                    <a:cubicBezTo>
                      <a:pt x="16624" y="11342"/>
                      <a:pt x="9141" y="439"/>
                      <a:pt x="9141" y="439"/>
                    </a:cubicBezTo>
                    <a:cubicBezTo>
                      <a:pt x="8053" y="129"/>
                      <a:pt x="7067" y="1"/>
                      <a:pt x="618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34" name="Google Shape;3334;p40"/>
              <p:cNvSpPr/>
              <p:nvPr/>
            </p:nvSpPr>
            <p:spPr>
              <a:xfrm>
                <a:off x="-2252900" y="4583375"/>
                <a:ext cx="312175" cy="448100"/>
              </a:xfrm>
              <a:custGeom>
                <a:avLst/>
                <a:gdLst/>
                <a:ahLst/>
                <a:cxnLst/>
                <a:rect l="l" t="t" r="r" b="b"/>
                <a:pathLst>
                  <a:path w="12487" h="17924" fill="none" extrusionOk="0">
                    <a:moveTo>
                      <a:pt x="1" y="1673"/>
                    </a:moveTo>
                    <a:lnTo>
                      <a:pt x="449" y="1867"/>
                    </a:lnTo>
                    <a:cubicBezTo>
                      <a:pt x="971" y="2077"/>
                      <a:pt x="1136" y="2734"/>
                      <a:pt x="777" y="3167"/>
                    </a:cubicBezTo>
                    <a:lnTo>
                      <a:pt x="583" y="3406"/>
                    </a:lnTo>
                    <a:moveTo>
                      <a:pt x="11352" y="14309"/>
                    </a:moveTo>
                    <a:lnTo>
                      <a:pt x="11800" y="14503"/>
                    </a:lnTo>
                    <a:cubicBezTo>
                      <a:pt x="12323" y="14727"/>
                      <a:pt x="12487" y="15369"/>
                      <a:pt x="12143" y="15803"/>
                    </a:cubicBezTo>
                    <a:lnTo>
                      <a:pt x="11949" y="16042"/>
                    </a:lnTo>
                    <a:moveTo>
                      <a:pt x="6318" y="16191"/>
                    </a:moveTo>
                    <a:lnTo>
                      <a:pt x="6767" y="16385"/>
                    </a:lnTo>
                    <a:cubicBezTo>
                      <a:pt x="7289" y="16594"/>
                      <a:pt x="7454" y="17251"/>
                      <a:pt x="7095" y="17685"/>
                    </a:cubicBezTo>
                    <a:lnTo>
                      <a:pt x="6916" y="17923"/>
                    </a:lnTo>
                    <a:moveTo>
                      <a:pt x="2196" y="6438"/>
                    </a:moveTo>
                    <a:lnTo>
                      <a:pt x="2659" y="6632"/>
                    </a:lnTo>
                    <a:cubicBezTo>
                      <a:pt x="3182" y="6841"/>
                      <a:pt x="3346" y="7483"/>
                      <a:pt x="2988" y="7931"/>
                    </a:cubicBezTo>
                    <a:lnTo>
                      <a:pt x="2794" y="8155"/>
                    </a:lnTo>
                    <a:moveTo>
                      <a:pt x="4422" y="12099"/>
                    </a:moveTo>
                    <a:lnTo>
                      <a:pt x="4885" y="12293"/>
                    </a:lnTo>
                    <a:cubicBezTo>
                      <a:pt x="5392" y="12517"/>
                      <a:pt x="5557" y="13159"/>
                      <a:pt x="5213" y="13592"/>
                    </a:cubicBezTo>
                    <a:lnTo>
                      <a:pt x="5019" y="13831"/>
                    </a:lnTo>
                    <a:moveTo>
                      <a:pt x="8141" y="13353"/>
                    </a:moveTo>
                    <a:lnTo>
                      <a:pt x="8589" y="13547"/>
                    </a:lnTo>
                    <a:cubicBezTo>
                      <a:pt x="9111" y="13756"/>
                      <a:pt x="9276" y="14399"/>
                      <a:pt x="8932" y="14847"/>
                    </a:cubicBezTo>
                    <a:lnTo>
                      <a:pt x="8738" y="15071"/>
                    </a:lnTo>
                    <a:moveTo>
                      <a:pt x="3615" y="3197"/>
                    </a:moveTo>
                    <a:lnTo>
                      <a:pt x="4063" y="3391"/>
                    </a:lnTo>
                    <a:cubicBezTo>
                      <a:pt x="4586" y="3600"/>
                      <a:pt x="4750" y="4257"/>
                      <a:pt x="4392" y="4690"/>
                    </a:cubicBezTo>
                    <a:lnTo>
                      <a:pt x="4198" y="4929"/>
                    </a:lnTo>
                    <a:moveTo>
                      <a:pt x="5721" y="8126"/>
                    </a:moveTo>
                    <a:lnTo>
                      <a:pt x="6184" y="8320"/>
                    </a:lnTo>
                    <a:cubicBezTo>
                      <a:pt x="6707" y="8529"/>
                      <a:pt x="6871" y="9171"/>
                      <a:pt x="6513" y="9619"/>
                    </a:cubicBezTo>
                    <a:lnTo>
                      <a:pt x="6318" y="9843"/>
                    </a:lnTo>
                    <a:moveTo>
                      <a:pt x="9679" y="9993"/>
                    </a:moveTo>
                    <a:lnTo>
                      <a:pt x="10127" y="10172"/>
                    </a:lnTo>
                    <a:cubicBezTo>
                      <a:pt x="10650" y="10396"/>
                      <a:pt x="10814" y="11038"/>
                      <a:pt x="10456" y="11486"/>
                    </a:cubicBezTo>
                    <a:lnTo>
                      <a:pt x="10262" y="11710"/>
                    </a:lnTo>
                    <a:moveTo>
                      <a:pt x="7065" y="4690"/>
                    </a:moveTo>
                    <a:lnTo>
                      <a:pt x="7528" y="4884"/>
                    </a:lnTo>
                    <a:cubicBezTo>
                      <a:pt x="8051" y="5109"/>
                      <a:pt x="8215" y="5751"/>
                      <a:pt x="7857" y="6184"/>
                    </a:cubicBezTo>
                    <a:lnTo>
                      <a:pt x="7663" y="6423"/>
                    </a:lnTo>
                    <a:moveTo>
                      <a:pt x="4720" y="0"/>
                    </a:moveTo>
                    <a:lnTo>
                      <a:pt x="5183" y="195"/>
                    </a:lnTo>
                    <a:cubicBezTo>
                      <a:pt x="5706" y="404"/>
                      <a:pt x="5870" y="1061"/>
                      <a:pt x="5512" y="1494"/>
                    </a:cubicBezTo>
                    <a:lnTo>
                      <a:pt x="5318" y="1733"/>
                    </a:lnTo>
                  </a:path>
                </a:pathLst>
              </a:custGeom>
              <a:solidFill>
                <a:schemeClr val="lt1"/>
              </a:solidFill>
              <a:ln w="1905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35" name="Google Shape;3335;p40"/>
              <p:cNvSpPr/>
              <p:nvPr/>
            </p:nvSpPr>
            <p:spPr>
              <a:xfrm>
                <a:off x="-2081125" y="3979600"/>
                <a:ext cx="426425" cy="936125"/>
              </a:xfrm>
              <a:custGeom>
                <a:avLst/>
                <a:gdLst/>
                <a:ahLst/>
                <a:cxnLst/>
                <a:rect l="l" t="t" r="r" b="b"/>
                <a:pathLst>
                  <a:path w="17057" h="37445" extrusionOk="0">
                    <a:moveTo>
                      <a:pt x="7483" y="0"/>
                    </a:moveTo>
                    <a:cubicBezTo>
                      <a:pt x="5332" y="1852"/>
                      <a:pt x="3764" y="4033"/>
                      <a:pt x="2614" y="6393"/>
                    </a:cubicBezTo>
                    <a:cubicBezTo>
                      <a:pt x="1225" y="9290"/>
                      <a:pt x="493" y="12472"/>
                      <a:pt x="209" y="15653"/>
                    </a:cubicBezTo>
                    <a:cubicBezTo>
                      <a:pt x="0" y="18132"/>
                      <a:pt x="45" y="20627"/>
                      <a:pt x="254" y="22972"/>
                    </a:cubicBezTo>
                    <a:cubicBezTo>
                      <a:pt x="568" y="26571"/>
                      <a:pt x="1270" y="29887"/>
                      <a:pt x="1927" y="32426"/>
                    </a:cubicBezTo>
                    <a:cubicBezTo>
                      <a:pt x="2733" y="35503"/>
                      <a:pt x="3480" y="37444"/>
                      <a:pt x="3480" y="37444"/>
                    </a:cubicBezTo>
                    <a:cubicBezTo>
                      <a:pt x="11097" y="35951"/>
                      <a:pt x="17057" y="30156"/>
                      <a:pt x="17057" y="30156"/>
                    </a:cubicBezTo>
                    <a:cubicBezTo>
                      <a:pt x="15817" y="28647"/>
                      <a:pt x="14906" y="27079"/>
                      <a:pt x="14249" y="25481"/>
                    </a:cubicBezTo>
                    <a:cubicBezTo>
                      <a:pt x="13278" y="23136"/>
                      <a:pt x="12860" y="20746"/>
                      <a:pt x="12785" y="18476"/>
                    </a:cubicBezTo>
                    <a:cubicBezTo>
                      <a:pt x="12740" y="16967"/>
                      <a:pt x="12845" y="15489"/>
                      <a:pt x="13039" y="14115"/>
                    </a:cubicBezTo>
                    <a:cubicBezTo>
                      <a:pt x="13398" y="11605"/>
                      <a:pt x="14070" y="9410"/>
                      <a:pt x="14682" y="7812"/>
                    </a:cubicBezTo>
                    <a:cubicBezTo>
                      <a:pt x="15354" y="6034"/>
                      <a:pt x="15922" y="4974"/>
                      <a:pt x="15922" y="4974"/>
                    </a:cubicBezTo>
                    <a:cubicBezTo>
                      <a:pt x="11172" y="598"/>
                      <a:pt x="7483" y="0"/>
                      <a:pt x="74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36" name="Google Shape;3336;p40"/>
              <p:cNvSpPr/>
              <p:nvPr/>
            </p:nvSpPr>
            <p:spPr>
              <a:xfrm>
                <a:off x="-2075150" y="4441850"/>
                <a:ext cx="349875" cy="348775"/>
              </a:xfrm>
              <a:custGeom>
                <a:avLst/>
                <a:gdLst/>
                <a:ahLst/>
                <a:cxnLst/>
                <a:rect l="l" t="t" r="r" b="b"/>
                <a:pathLst>
                  <a:path w="13995" h="13951" extrusionOk="0">
                    <a:moveTo>
                      <a:pt x="12531" y="1"/>
                    </a:moveTo>
                    <a:cubicBezTo>
                      <a:pt x="8752" y="763"/>
                      <a:pt x="3868" y="2122"/>
                      <a:pt x="0" y="4496"/>
                    </a:cubicBezTo>
                    <a:cubicBezTo>
                      <a:pt x="314" y="8096"/>
                      <a:pt x="1016" y="11412"/>
                      <a:pt x="1673" y="13951"/>
                    </a:cubicBezTo>
                    <a:cubicBezTo>
                      <a:pt x="3271" y="12846"/>
                      <a:pt x="7737" y="9918"/>
                      <a:pt x="13995" y="7006"/>
                    </a:cubicBezTo>
                    <a:cubicBezTo>
                      <a:pt x="13024" y="4661"/>
                      <a:pt x="12621" y="2286"/>
                      <a:pt x="125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37" name="Google Shape;3337;p40"/>
              <p:cNvSpPr/>
              <p:nvPr/>
            </p:nvSpPr>
            <p:spPr>
              <a:xfrm>
                <a:off x="-2075900" y="4139750"/>
                <a:ext cx="361475" cy="231550"/>
              </a:xfrm>
              <a:custGeom>
                <a:avLst/>
                <a:gdLst/>
                <a:ahLst/>
                <a:cxnLst/>
                <a:rect l="l" t="t" r="r" b="b"/>
                <a:pathLst>
                  <a:path w="14459" h="9262" extrusionOk="0">
                    <a:moveTo>
                      <a:pt x="2752" y="0"/>
                    </a:moveTo>
                    <a:cubicBezTo>
                      <a:pt x="2631" y="0"/>
                      <a:pt x="2511" y="1"/>
                      <a:pt x="2390" y="2"/>
                    </a:cubicBezTo>
                    <a:cubicBezTo>
                      <a:pt x="1001" y="2899"/>
                      <a:pt x="269" y="6081"/>
                      <a:pt x="0" y="9262"/>
                    </a:cubicBezTo>
                    <a:cubicBezTo>
                      <a:pt x="2508" y="8512"/>
                      <a:pt x="6347" y="7700"/>
                      <a:pt x="11347" y="7700"/>
                    </a:cubicBezTo>
                    <a:cubicBezTo>
                      <a:pt x="11825" y="7700"/>
                      <a:pt x="12315" y="7708"/>
                      <a:pt x="12815" y="7724"/>
                    </a:cubicBezTo>
                    <a:cubicBezTo>
                      <a:pt x="13174" y="5214"/>
                      <a:pt x="13846" y="3019"/>
                      <a:pt x="14458" y="1421"/>
                    </a:cubicBezTo>
                    <a:cubicBezTo>
                      <a:pt x="12025" y="852"/>
                      <a:pt x="7532" y="0"/>
                      <a:pt x="27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38" name="Google Shape;3338;p40"/>
              <p:cNvSpPr/>
              <p:nvPr/>
            </p:nvSpPr>
            <p:spPr>
              <a:xfrm>
                <a:off x="-2058725" y="3979975"/>
                <a:ext cx="375275" cy="389850"/>
              </a:xfrm>
              <a:custGeom>
                <a:avLst/>
                <a:gdLst/>
                <a:ahLst/>
                <a:cxnLst/>
                <a:rect l="l" t="t" r="r" b="b"/>
                <a:pathLst>
                  <a:path w="15011" h="15594" fill="none" extrusionOk="0">
                    <a:moveTo>
                      <a:pt x="11964" y="15593"/>
                    </a:moveTo>
                    <a:cubicBezTo>
                      <a:pt x="12352" y="9589"/>
                      <a:pt x="15011" y="4959"/>
                      <a:pt x="15011" y="4959"/>
                    </a:cubicBezTo>
                    <a:cubicBezTo>
                      <a:pt x="15011" y="4959"/>
                      <a:pt x="10455" y="747"/>
                      <a:pt x="6572" y="0"/>
                    </a:cubicBezTo>
                    <a:cubicBezTo>
                      <a:pt x="6572" y="0"/>
                      <a:pt x="2136" y="1987"/>
                      <a:pt x="0" y="11217"/>
                    </a:cubicBezTo>
                  </a:path>
                </a:pathLst>
              </a:custGeom>
              <a:noFill/>
              <a:ln w="190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39" name="Google Shape;3339;p40"/>
              <p:cNvSpPr/>
              <p:nvPr/>
            </p:nvSpPr>
            <p:spPr>
              <a:xfrm>
                <a:off x="-2010575" y="3687425"/>
                <a:ext cx="105325" cy="533775"/>
              </a:xfrm>
              <a:custGeom>
                <a:avLst/>
                <a:gdLst/>
                <a:ahLst/>
                <a:cxnLst/>
                <a:rect l="l" t="t" r="r" b="b"/>
                <a:pathLst>
                  <a:path w="4213" h="21351" extrusionOk="0">
                    <a:moveTo>
                      <a:pt x="3172" y="0"/>
                    </a:moveTo>
                    <a:cubicBezTo>
                      <a:pt x="2334" y="0"/>
                      <a:pt x="1898" y="739"/>
                      <a:pt x="1898" y="739"/>
                    </a:cubicBezTo>
                    <a:cubicBezTo>
                      <a:pt x="1" y="9507"/>
                      <a:pt x="4213" y="21351"/>
                      <a:pt x="4213" y="21351"/>
                    </a:cubicBezTo>
                    <a:cubicBezTo>
                      <a:pt x="2854" y="10223"/>
                      <a:pt x="4019" y="231"/>
                      <a:pt x="4019" y="231"/>
                    </a:cubicBezTo>
                    <a:cubicBezTo>
                      <a:pt x="3702" y="65"/>
                      <a:pt x="3420" y="0"/>
                      <a:pt x="3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40" name="Google Shape;3340;p40"/>
              <p:cNvSpPr/>
              <p:nvPr/>
            </p:nvSpPr>
            <p:spPr>
              <a:xfrm>
                <a:off x="-2073300" y="3976975"/>
                <a:ext cx="41100" cy="73225"/>
              </a:xfrm>
              <a:custGeom>
                <a:avLst/>
                <a:gdLst/>
                <a:ahLst/>
                <a:cxnLst/>
                <a:rect l="l" t="t" r="r" b="b"/>
                <a:pathLst>
                  <a:path w="1644" h="2929" fill="none" extrusionOk="0">
                    <a:moveTo>
                      <a:pt x="1644" y="2928"/>
                    </a:moveTo>
                    <a:cubicBezTo>
                      <a:pt x="1644" y="2928"/>
                      <a:pt x="299" y="1434"/>
                      <a:pt x="1" y="1"/>
                    </a:cubicBezTo>
                  </a:path>
                </a:pathLst>
              </a:custGeom>
              <a:noFill/>
              <a:ln w="190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41" name="Google Shape;3341;p40"/>
              <p:cNvSpPr/>
              <p:nvPr/>
            </p:nvSpPr>
            <p:spPr>
              <a:xfrm>
                <a:off x="-1300375" y="3702475"/>
                <a:ext cx="72850" cy="519100"/>
              </a:xfrm>
              <a:custGeom>
                <a:avLst/>
                <a:gdLst/>
                <a:ahLst/>
                <a:cxnLst/>
                <a:rect l="l" t="t" r="r" b="b"/>
                <a:pathLst>
                  <a:path w="2914" h="20764" extrusionOk="0">
                    <a:moveTo>
                      <a:pt x="1438" y="0"/>
                    </a:moveTo>
                    <a:cubicBezTo>
                      <a:pt x="1088" y="0"/>
                      <a:pt x="607" y="90"/>
                      <a:pt x="1" y="406"/>
                    </a:cubicBezTo>
                    <a:cubicBezTo>
                      <a:pt x="1" y="406"/>
                      <a:pt x="1196" y="14446"/>
                      <a:pt x="1002" y="20764"/>
                    </a:cubicBezTo>
                    <a:cubicBezTo>
                      <a:pt x="1002" y="20764"/>
                      <a:pt x="2913" y="7545"/>
                      <a:pt x="2122" y="152"/>
                    </a:cubicBezTo>
                    <a:cubicBezTo>
                      <a:pt x="2113" y="144"/>
                      <a:pt x="1881" y="0"/>
                      <a:pt x="14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42" name="Google Shape;3342;p40"/>
              <p:cNvSpPr/>
              <p:nvPr/>
            </p:nvSpPr>
            <p:spPr>
              <a:xfrm>
                <a:off x="-1711100" y="4574775"/>
                <a:ext cx="120250" cy="41100"/>
              </a:xfrm>
              <a:custGeom>
                <a:avLst/>
                <a:gdLst/>
                <a:ahLst/>
                <a:cxnLst/>
                <a:rect l="l" t="t" r="r" b="b"/>
                <a:pathLst>
                  <a:path w="4810" h="1644" fill="none" extrusionOk="0">
                    <a:moveTo>
                      <a:pt x="2793" y="1"/>
                    </a:moveTo>
                    <a:lnTo>
                      <a:pt x="0" y="1644"/>
                    </a:lnTo>
                    <a:lnTo>
                      <a:pt x="4810" y="61"/>
                    </a:lnTo>
                  </a:path>
                </a:pathLst>
              </a:custGeom>
              <a:noFill/>
              <a:ln w="67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43" name="Google Shape;3343;p40"/>
              <p:cNvSpPr/>
              <p:nvPr/>
            </p:nvSpPr>
            <p:spPr>
              <a:xfrm>
                <a:off x="-1824625" y="4559475"/>
                <a:ext cx="373050" cy="321150"/>
              </a:xfrm>
              <a:custGeom>
                <a:avLst/>
                <a:gdLst/>
                <a:ahLst/>
                <a:cxnLst/>
                <a:rect l="l" t="t" r="r" b="b"/>
                <a:pathLst>
                  <a:path w="14922" h="12846" fill="none" extrusionOk="0">
                    <a:moveTo>
                      <a:pt x="14309" y="1"/>
                    </a:moveTo>
                    <a:cubicBezTo>
                      <a:pt x="14743" y="195"/>
                      <a:pt x="14787" y="449"/>
                      <a:pt x="14787" y="449"/>
                    </a:cubicBezTo>
                    <a:cubicBezTo>
                      <a:pt x="14922" y="1644"/>
                      <a:pt x="13787" y="2032"/>
                      <a:pt x="11755" y="3481"/>
                    </a:cubicBezTo>
                    <a:cubicBezTo>
                      <a:pt x="9724" y="4900"/>
                      <a:pt x="5766" y="6572"/>
                      <a:pt x="5766" y="6572"/>
                    </a:cubicBezTo>
                    <a:cubicBezTo>
                      <a:pt x="5766" y="6572"/>
                      <a:pt x="12831" y="4944"/>
                      <a:pt x="13473" y="6304"/>
                    </a:cubicBezTo>
                    <a:cubicBezTo>
                      <a:pt x="14115" y="7663"/>
                      <a:pt x="3571" y="11785"/>
                      <a:pt x="1" y="12845"/>
                    </a:cubicBezTo>
                  </a:path>
                </a:pathLst>
              </a:custGeom>
              <a:noFill/>
              <a:ln w="67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44" name="Google Shape;3344;p40"/>
              <p:cNvSpPr/>
              <p:nvPr/>
            </p:nvSpPr>
            <p:spPr>
              <a:xfrm>
                <a:off x="-1233150" y="3678250"/>
                <a:ext cx="143775" cy="153500"/>
              </a:xfrm>
              <a:custGeom>
                <a:avLst/>
                <a:gdLst/>
                <a:ahLst/>
                <a:cxnLst/>
                <a:rect l="l" t="t" r="r" b="b"/>
                <a:pathLst>
                  <a:path w="5751" h="6140" fill="none" extrusionOk="0">
                    <a:moveTo>
                      <a:pt x="0" y="2271"/>
                    </a:moveTo>
                    <a:cubicBezTo>
                      <a:pt x="0" y="2271"/>
                      <a:pt x="1374" y="1"/>
                      <a:pt x="3570" y="270"/>
                    </a:cubicBezTo>
                    <a:cubicBezTo>
                      <a:pt x="5751" y="509"/>
                      <a:pt x="4675" y="4990"/>
                      <a:pt x="2405" y="5677"/>
                    </a:cubicBezTo>
                    <a:cubicBezTo>
                      <a:pt x="2405" y="5677"/>
                      <a:pt x="2181" y="4123"/>
                      <a:pt x="837" y="4900"/>
                    </a:cubicBezTo>
                    <a:cubicBezTo>
                      <a:pt x="165" y="5303"/>
                      <a:pt x="194" y="6140"/>
                      <a:pt x="194" y="6140"/>
                    </a:cubicBezTo>
                  </a:path>
                </a:pathLst>
              </a:custGeom>
              <a:noFill/>
              <a:ln w="67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45" name="Google Shape;3345;p40"/>
              <p:cNvSpPr/>
              <p:nvPr/>
            </p:nvSpPr>
            <p:spPr>
              <a:xfrm>
                <a:off x="-1177900" y="3686100"/>
                <a:ext cx="54175" cy="119150"/>
              </a:xfrm>
              <a:custGeom>
                <a:avLst/>
                <a:gdLst/>
                <a:ahLst/>
                <a:cxnLst/>
                <a:rect l="l" t="t" r="r" b="b"/>
                <a:pathLst>
                  <a:path w="2167" h="4766" fill="none" extrusionOk="0">
                    <a:moveTo>
                      <a:pt x="1" y="4765"/>
                    </a:moveTo>
                    <a:cubicBezTo>
                      <a:pt x="1" y="4765"/>
                      <a:pt x="2166" y="1868"/>
                      <a:pt x="389" y="1"/>
                    </a:cubicBezTo>
                  </a:path>
                </a:pathLst>
              </a:custGeom>
              <a:noFill/>
              <a:ln w="67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46" name="Google Shape;3346;p40"/>
              <p:cNvSpPr/>
              <p:nvPr/>
            </p:nvSpPr>
            <p:spPr>
              <a:xfrm>
                <a:off x="-2123325" y="3678250"/>
                <a:ext cx="144150" cy="153500"/>
              </a:xfrm>
              <a:custGeom>
                <a:avLst/>
                <a:gdLst/>
                <a:ahLst/>
                <a:cxnLst/>
                <a:rect l="l" t="t" r="r" b="b"/>
                <a:pathLst>
                  <a:path w="5766" h="6140" fill="none" extrusionOk="0">
                    <a:moveTo>
                      <a:pt x="5766" y="2271"/>
                    </a:moveTo>
                    <a:cubicBezTo>
                      <a:pt x="5766" y="2271"/>
                      <a:pt x="4391" y="1"/>
                      <a:pt x="2181" y="270"/>
                    </a:cubicBezTo>
                    <a:cubicBezTo>
                      <a:pt x="0" y="509"/>
                      <a:pt x="1076" y="4990"/>
                      <a:pt x="3346" y="5677"/>
                    </a:cubicBezTo>
                    <a:cubicBezTo>
                      <a:pt x="3346" y="5677"/>
                      <a:pt x="3585" y="4123"/>
                      <a:pt x="4929" y="4900"/>
                    </a:cubicBezTo>
                    <a:cubicBezTo>
                      <a:pt x="5601" y="5303"/>
                      <a:pt x="5571" y="6140"/>
                      <a:pt x="5571" y="6140"/>
                    </a:cubicBezTo>
                  </a:path>
                </a:pathLst>
              </a:custGeom>
              <a:noFill/>
              <a:ln w="67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47" name="Google Shape;3347;p40"/>
              <p:cNvSpPr/>
              <p:nvPr/>
            </p:nvSpPr>
            <p:spPr>
              <a:xfrm>
                <a:off x="-2088600" y="3686100"/>
                <a:ext cx="54175" cy="119150"/>
              </a:xfrm>
              <a:custGeom>
                <a:avLst/>
                <a:gdLst/>
                <a:ahLst/>
                <a:cxnLst/>
                <a:rect l="l" t="t" r="r" b="b"/>
                <a:pathLst>
                  <a:path w="2167" h="4766" fill="none" extrusionOk="0">
                    <a:moveTo>
                      <a:pt x="2166" y="4765"/>
                    </a:moveTo>
                    <a:cubicBezTo>
                      <a:pt x="2166" y="4765"/>
                      <a:pt x="0" y="1868"/>
                      <a:pt x="1763" y="1"/>
                    </a:cubicBezTo>
                  </a:path>
                </a:pathLst>
              </a:custGeom>
              <a:noFill/>
              <a:ln w="67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48" name="Google Shape;3348;p40"/>
              <p:cNvSpPr/>
              <p:nvPr/>
            </p:nvSpPr>
            <p:spPr>
              <a:xfrm>
                <a:off x="-1848875" y="3682975"/>
                <a:ext cx="137800" cy="56550"/>
              </a:xfrm>
              <a:custGeom>
                <a:avLst/>
                <a:gdLst/>
                <a:ahLst/>
                <a:cxnLst/>
                <a:rect l="l" t="t" r="r" b="b"/>
                <a:pathLst>
                  <a:path w="5512" h="2262" extrusionOk="0">
                    <a:moveTo>
                      <a:pt x="4721" y="0"/>
                    </a:moveTo>
                    <a:cubicBezTo>
                      <a:pt x="1703" y="0"/>
                      <a:pt x="0" y="2261"/>
                      <a:pt x="0" y="2261"/>
                    </a:cubicBezTo>
                    <a:cubicBezTo>
                      <a:pt x="1254" y="1365"/>
                      <a:pt x="2608" y="1145"/>
                      <a:pt x="3635" y="1145"/>
                    </a:cubicBezTo>
                    <a:cubicBezTo>
                      <a:pt x="4629" y="1145"/>
                      <a:pt x="5317" y="1350"/>
                      <a:pt x="5317" y="1350"/>
                    </a:cubicBezTo>
                    <a:lnTo>
                      <a:pt x="5511" y="51"/>
                    </a:lnTo>
                    <a:cubicBezTo>
                      <a:pt x="5239" y="16"/>
                      <a:pt x="4975" y="0"/>
                      <a:pt x="47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49" name="Google Shape;3349;p40"/>
              <p:cNvSpPr/>
              <p:nvPr/>
            </p:nvSpPr>
            <p:spPr>
              <a:xfrm>
                <a:off x="-1711100" y="3685350"/>
                <a:ext cx="13100" cy="34750"/>
              </a:xfrm>
              <a:custGeom>
                <a:avLst/>
                <a:gdLst/>
                <a:ahLst/>
                <a:cxnLst/>
                <a:rect l="l" t="t" r="r" b="b"/>
                <a:pathLst>
                  <a:path w="524" h="1390" extrusionOk="0">
                    <a:moveTo>
                      <a:pt x="195" y="1"/>
                    </a:moveTo>
                    <a:lnTo>
                      <a:pt x="0" y="1300"/>
                    </a:lnTo>
                    <a:lnTo>
                      <a:pt x="239" y="1390"/>
                    </a:lnTo>
                    <a:lnTo>
                      <a:pt x="523" y="46"/>
                    </a:lnTo>
                    <a:lnTo>
                      <a:pt x="19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50" name="Google Shape;3350;p40"/>
              <p:cNvSpPr/>
              <p:nvPr/>
            </p:nvSpPr>
            <p:spPr>
              <a:xfrm>
                <a:off x="-1503125" y="3682975"/>
                <a:ext cx="137825" cy="56550"/>
              </a:xfrm>
              <a:custGeom>
                <a:avLst/>
                <a:gdLst/>
                <a:ahLst/>
                <a:cxnLst/>
                <a:rect l="l" t="t" r="r" b="b"/>
                <a:pathLst>
                  <a:path w="5513" h="2262" extrusionOk="0">
                    <a:moveTo>
                      <a:pt x="792" y="0"/>
                    </a:moveTo>
                    <a:cubicBezTo>
                      <a:pt x="537" y="0"/>
                      <a:pt x="273" y="16"/>
                      <a:pt x="1" y="51"/>
                    </a:cubicBezTo>
                    <a:lnTo>
                      <a:pt x="195" y="1350"/>
                    </a:lnTo>
                    <a:cubicBezTo>
                      <a:pt x="195" y="1350"/>
                      <a:pt x="884" y="1145"/>
                      <a:pt x="1877" y="1145"/>
                    </a:cubicBezTo>
                    <a:cubicBezTo>
                      <a:pt x="2905" y="1145"/>
                      <a:pt x="4259" y="1365"/>
                      <a:pt x="5512" y="2261"/>
                    </a:cubicBezTo>
                    <a:cubicBezTo>
                      <a:pt x="5512" y="2261"/>
                      <a:pt x="3810" y="0"/>
                      <a:pt x="7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51" name="Google Shape;3351;p40"/>
              <p:cNvSpPr/>
              <p:nvPr/>
            </p:nvSpPr>
            <p:spPr>
              <a:xfrm>
                <a:off x="-1516550" y="3685350"/>
                <a:ext cx="13075" cy="34750"/>
              </a:xfrm>
              <a:custGeom>
                <a:avLst/>
                <a:gdLst/>
                <a:ahLst/>
                <a:cxnLst/>
                <a:rect l="l" t="t" r="r" b="b"/>
                <a:pathLst>
                  <a:path w="523" h="1390" extrusionOk="0">
                    <a:moveTo>
                      <a:pt x="344" y="1"/>
                    </a:moveTo>
                    <a:lnTo>
                      <a:pt x="0" y="46"/>
                    </a:lnTo>
                    <a:lnTo>
                      <a:pt x="299" y="1390"/>
                    </a:lnTo>
                    <a:lnTo>
                      <a:pt x="523" y="1300"/>
                    </a:lnTo>
                    <a:lnTo>
                      <a:pt x="34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52" name="Google Shape;3352;p40"/>
              <p:cNvSpPr/>
              <p:nvPr/>
            </p:nvSpPr>
            <p:spPr>
              <a:xfrm>
                <a:off x="-1820875" y="3795500"/>
                <a:ext cx="110175" cy="37000"/>
              </a:xfrm>
              <a:custGeom>
                <a:avLst/>
                <a:gdLst/>
                <a:ahLst/>
                <a:cxnLst/>
                <a:rect l="l" t="t" r="r" b="b"/>
                <a:pathLst>
                  <a:path w="4407" h="1480" fill="none" extrusionOk="0">
                    <a:moveTo>
                      <a:pt x="4406" y="1479"/>
                    </a:moveTo>
                    <a:cubicBezTo>
                      <a:pt x="4406" y="1479"/>
                      <a:pt x="1643" y="1"/>
                      <a:pt x="0" y="1300"/>
                    </a:cubicBezTo>
                  </a:path>
                </a:pathLst>
              </a:custGeom>
              <a:noFill/>
              <a:ln w="10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53" name="Google Shape;3353;p40"/>
              <p:cNvSpPr/>
              <p:nvPr/>
            </p:nvSpPr>
            <p:spPr>
              <a:xfrm>
                <a:off x="-1506100" y="3795500"/>
                <a:ext cx="110175" cy="37000"/>
              </a:xfrm>
              <a:custGeom>
                <a:avLst/>
                <a:gdLst/>
                <a:ahLst/>
                <a:cxnLst/>
                <a:rect l="l" t="t" r="r" b="b"/>
                <a:pathLst>
                  <a:path w="4407" h="1480" fill="none" extrusionOk="0">
                    <a:moveTo>
                      <a:pt x="0" y="1479"/>
                    </a:moveTo>
                    <a:cubicBezTo>
                      <a:pt x="0" y="1479"/>
                      <a:pt x="2763" y="1"/>
                      <a:pt x="4406" y="1300"/>
                    </a:cubicBezTo>
                  </a:path>
                </a:pathLst>
              </a:custGeom>
              <a:noFill/>
              <a:ln w="10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54" name="Google Shape;3354;p40"/>
              <p:cNvSpPr/>
              <p:nvPr/>
            </p:nvSpPr>
            <p:spPr>
              <a:xfrm>
                <a:off x="-1654725" y="3889225"/>
                <a:ext cx="95250" cy="36625"/>
              </a:xfrm>
              <a:custGeom>
                <a:avLst/>
                <a:gdLst/>
                <a:ahLst/>
                <a:cxnLst/>
                <a:rect l="l" t="t" r="r" b="b"/>
                <a:pathLst>
                  <a:path w="3810" h="1465" fill="none" extrusionOk="0">
                    <a:moveTo>
                      <a:pt x="1" y="180"/>
                    </a:moveTo>
                    <a:cubicBezTo>
                      <a:pt x="1" y="180"/>
                      <a:pt x="718" y="912"/>
                      <a:pt x="1703" y="1181"/>
                    </a:cubicBezTo>
                    <a:cubicBezTo>
                      <a:pt x="2674" y="1464"/>
                      <a:pt x="3809" y="1"/>
                      <a:pt x="3809" y="1"/>
                    </a:cubicBezTo>
                  </a:path>
                </a:pathLst>
              </a:custGeom>
              <a:noFill/>
              <a:ln w="10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55" name="Google Shape;3355;p40"/>
              <p:cNvSpPr/>
              <p:nvPr/>
            </p:nvSpPr>
            <p:spPr>
              <a:xfrm>
                <a:off x="-1692050" y="3959050"/>
                <a:ext cx="173650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6946" h="2316" fill="none" extrusionOk="0">
                    <a:moveTo>
                      <a:pt x="0" y="105"/>
                    </a:moveTo>
                    <a:cubicBezTo>
                      <a:pt x="0" y="105"/>
                      <a:pt x="3196" y="2316"/>
                      <a:pt x="6945" y="1"/>
                    </a:cubicBezTo>
                  </a:path>
                </a:pathLst>
              </a:custGeom>
              <a:noFill/>
              <a:ln w="82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56" name="Google Shape;3356;p40"/>
              <p:cNvSpPr/>
              <p:nvPr/>
            </p:nvSpPr>
            <p:spPr>
              <a:xfrm>
                <a:off x="-1479975" y="3873925"/>
                <a:ext cx="121375" cy="51550"/>
              </a:xfrm>
              <a:custGeom>
                <a:avLst/>
                <a:gdLst/>
                <a:ahLst/>
                <a:cxnLst/>
                <a:rect l="l" t="t" r="r" b="b"/>
                <a:pathLst>
                  <a:path w="4855" h="2062" extrusionOk="0">
                    <a:moveTo>
                      <a:pt x="2435" y="0"/>
                    </a:moveTo>
                    <a:cubicBezTo>
                      <a:pt x="1091" y="0"/>
                      <a:pt x="1" y="463"/>
                      <a:pt x="1" y="1031"/>
                    </a:cubicBezTo>
                    <a:cubicBezTo>
                      <a:pt x="1" y="1598"/>
                      <a:pt x="1091" y="2062"/>
                      <a:pt x="2435" y="2062"/>
                    </a:cubicBezTo>
                    <a:cubicBezTo>
                      <a:pt x="3779" y="2062"/>
                      <a:pt x="4855" y="1598"/>
                      <a:pt x="4855" y="1031"/>
                    </a:cubicBezTo>
                    <a:cubicBezTo>
                      <a:pt x="4855" y="463"/>
                      <a:pt x="3779" y="0"/>
                      <a:pt x="2435" y="0"/>
                    </a:cubicBezTo>
                    <a:close/>
                  </a:path>
                </a:pathLst>
              </a:custGeom>
              <a:solidFill>
                <a:srgbClr val="DBA8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57" name="Google Shape;3357;p40"/>
              <p:cNvSpPr/>
              <p:nvPr/>
            </p:nvSpPr>
            <p:spPr>
              <a:xfrm>
                <a:off x="-1855975" y="3873925"/>
                <a:ext cx="121750" cy="51550"/>
              </a:xfrm>
              <a:custGeom>
                <a:avLst/>
                <a:gdLst/>
                <a:ahLst/>
                <a:cxnLst/>
                <a:rect l="l" t="t" r="r" b="b"/>
                <a:pathLst>
                  <a:path w="4870" h="2062" extrusionOk="0">
                    <a:moveTo>
                      <a:pt x="2435" y="0"/>
                    </a:moveTo>
                    <a:cubicBezTo>
                      <a:pt x="1091" y="0"/>
                      <a:pt x="0" y="463"/>
                      <a:pt x="0" y="1031"/>
                    </a:cubicBezTo>
                    <a:cubicBezTo>
                      <a:pt x="0" y="1598"/>
                      <a:pt x="1091" y="2062"/>
                      <a:pt x="2435" y="2062"/>
                    </a:cubicBezTo>
                    <a:cubicBezTo>
                      <a:pt x="3779" y="2062"/>
                      <a:pt x="4869" y="1598"/>
                      <a:pt x="4869" y="1031"/>
                    </a:cubicBezTo>
                    <a:cubicBezTo>
                      <a:pt x="4869" y="463"/>
                      <a:pt x="3779" y="0"/>
                      <a:pt x="2435" y="0"/>
                    </a:cubicBezTo>
                    <a:close/>
                  </a:path>
                </a:pathLst>
              </a:custGeom>
              <a:solidFill>
                <a:srgbClr val="DBA8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58" name="Google Shape;3358;p40"/>
              <p:cNvSpPr/>
              <p:nvPr/>
            </p:nvSpPr>
            <p:spPr>
              <a:xfrm>
                <a:off x="-1221200" y="4588975"/>
                <a:ext cx="164300" cy="451100"/>
              </a:xfrm>
              <a:custGeom>
                <a:avLst/>
                <a:gdLst/>
                <a:ahLst/>
                <a:cxnLst/>
                <a:rect l="l" t="t" r="r" b="b"/>
                <a:pathLst>
                  <a:path w="6572" h="18044" fill="none" extrusionOk="0">
                    <a:moveTo>
                      <a:pt x="1016" y="478"/>
                    </a:moveTo>
                    <a:lnTo>
                      <a:pt x="687" y="837"/>
                    </a:lnTo>
                    <a:cubicBezTo>
                      <a:pt x="299" y="1240"/>
                      <a:pt x="418" y="1897"/>
                      <a:pt x="926" y="2166"/>
                    </a:cubicBezTo>
                    <a:lnTo>
                      <a:pt x="1210" y="2301"/>
                    </a:lnTo>
                    <a:moveTo>
                      <a:pt x="1016" y="16221"/>
                    </a:moveTo>
                    <a:lnTo>
                      <a:pt x="687" y="16579"/>
                    </a:lnTo>
                    <a:cubicBezTo>
                      <a:pt x="299" y="16998"/>
                      <a:pt x="418" y="17655"/>
                      <a:pt x="926" y="17909"/>
                    </a:cubicBezTo>
                    <a:lnTo>
                      <a:pt x="1210" y="18043"/>
                    </a:lnTo>
                    <a:moveTo>
                      <a:pt x="6378" y="15833"/>
                    </a:moveTo>
                    <a:lnTo>
                      <a:pt x="6049" y="16191"/>
                    </a:lnTo>
                    <a:cubicBezTo>
                      <a:pt x="5661" y="16594"/>
                      <a:pt x="5780" y="17251"/>
                      <a:pt x="6288" y="17520"/>
                    </a:cubicBezTo>
                    <a:lnTo>
                      <a:pt x="6572" y="17655"/>
                    </a:lnTo>
                    <a:moveTo>
                      <a:pt x="6004" y="1"/>
                    </a:moveTo>
                    <a:lnTo>
                      <a:pt x="5676" y="344"/>
                    </a:lnTo>
                    <a:cubicBezTo>
                      <a:pt x="5288" y="762"/>
                      <a:pt x="5422" y="1419"/>
                      <a:pt x="5930" y="1688"/>
                    </a:cubicBezTo>
                    <a:lnTo>
                      <a:pt x="6199" y="1823"/>
                    </a:lnTo>
                    <a:moveTo>
                      <a:pt x="6004" y="5243"/>
                    </a:moveTo>
                    <a:lnTo>
                      <a:pt x="5676" y="5601"/>
                    </a:lnTo>
                    <a:cubicBezTo>
                      <a:pt x="5288" y="6020"/>
                      <a:pt x="5422" y="6677"/>
                      <a:pt x="5930" y="6931"/>
                    </a:cubicBezTo>
                    <a:lnTo>
                      <a:pt x="6199" y="7080"/>
                    </a:lnTo>
                    <a:moveTo>
                      <a:pt x="6378" y="11322"/>
                    </a:moveTo>
                    <a:lnTo>
                      <a:pt x="6049" y="11680"/>
                    </a:lnTo>
                    <a:cubicBezTo>
                      <a:pt x="5661" y="12099"/>
                      <a:pt x="5780" y="12756"/>
                      <a:pt x="6288" y="13010"/>
                    </a:cubicBezTo>
                    <a:lnTo>
                      <a:pt x="6572" y="13144"/>
                    </a:lnTo>
                    <a:moveTo>
                      <a:pt x="3525" y="14010"/>
                    </a:moveTo>
                    <a:lnTo>
                      <a:pt x="3196" y="14369"/>
                    </a:lnTo>
                    <a:cubicBezTo>
                      <a:pt x="2808" y="14787"/>
                      <a:pt x="2928" y="15444"/>
                      <a:pt x="3435" y="15698"/>
                    </a:cubicBezTo>
                    <a:lnTo>
                      <a:pt x="3719" y="15847"/>
                    </a:lnTo>
                    <a:moveTo>
                      <a:pt x="3361" y="2898"/>
                    </a:moveTo>
                    <a:lnTo>
                      <a:pt x="3032" y="3257"/>
                    </a:lnTo>
                    <a:cubicBezTo>
                      <a:pt x="2644" y="3675"/>
                      <a:pt x="2763" y="4332"/>
                      <a:pt x="3271" y="4586"/>
                    </a:cubicBezTo>
                    <a:lnTo>
                      <a:pt x="3555" y="4720"/>
                    </a:lnTo>
                    <a:moveTo>
                      <a:pt x="3525" y="8260"/>
                    </a:moveTo>
                    <a:lnTo>
                      <a:pt x="3196" y="8604"/>
                    </a:lnTo>
                    <a:cubicBezTo>
                      <a:pt x="2808" y="9022"/>
                      <a:pt x="2928" y="9679"/>
                      <a:pt x="3435" y="9948"/>
                    </a:cubicBezTo>
                    <a:lnTo>
                      <a:pt x="3719" y="10082"/>
                    </a:lnTo>
                    <a:moveTo>
                      <a:pt x="717" y="11621"/>
                    </a:moveTo>
                    <a:lnTo>
                      <a:pt x="389" y="11979"/>
                    </a:lnTo>
                    <a:cubicBezTo>
                      <a:pt x="0" y="12382"/>
                      <a:pt x="120" y="13040"/>
                      <a:pt x="628" y="13308"/>
                    </a:cubicBezTo>
                    <a:lnTo>
                      <a:pt x="896" y="13443"/>
                    </a:lnTo>
                    <a:moveTo>
                      <a:pt x="867" y="5706"/>
                    </a:moveTo>
                    <a:lnTo>
                      <a:pt x="538" y="6064"/>
                    </a:lnTo>
                    <a:cubicBezTo>
                      <a:pt x="150" y="6468"/>
                      <a:pt x="269" y="7125"/>
                      <a:pt x="777" y="7394"/>
                    </a:cubicBezTo>
                    <a:lnTo>
                      <a:pt x="1061" y="7528"/>
                    </a:ln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59" name="Google Shape;3359;p40"/>
              <p:cNvSpPr/>
              <p:nvPr/>
            </p:nvSpPr>
            <p:spPr>
              <a:xfrm>
                <a:off x="-1924300" y="3421375"/>
                <a:ext cx="685200" cy="188200"/>
              </a:xfrm>
              <a:custGeom>
                <a:avLst/>
                <a:gdLst/>
                <a:ahLst/>
                <a:cxnLst/>
                <a:rect l="l" t="t" r="r" b="b"/>
                <a:pathLst>
                  <a:path w="27408" h="7528" extrusionOk="0">
                    <a:moveTo>
                      <a:pt x="12367" y="0"/>
                    </a:moveTo>
                    <a:lnTo>
                      <a:pt x="12068" y="6408"/>
                    </a:lnTo>
                    <a:lnTo>
                      <a:pt x="12486" y="6408"/>
                    </a:lnTo>
                    <a:lnTo>
                      <a:pt x="12785" y="15"/>
                    </a:lnTo>
                    <a:cubicBezTo>
                      <a:pt x="12651" y="15"/>
                      <a:pt x="12501" y="0"/>
                      <a:pt x="12367" y="0"/>
                    </a:cubicBezTo>
                    <a:close/>
                    <a:moveTo>
                      <a:pt x="7423" y="15"/>
                    </a:moveTo>
                    <a:cubicBezTo>
                      <a:pt x="7274" y="30"/>
                      <a:pt x="7125" y="30"/>
                      <a:pt x="6990" y="30"/>
                    </a:cubicBezTo>
                    <a:cubicBezTo>
                      <a:pt x="6930" y="926"/>
                      <a:pt x="6766" y="1927"/>
                      <a:pt x="6497" y="2300"/>
                    </a:cubicBezTo>
                    <a:cubicBezTo>
                      <a:pt x="6184" y="2718"/>
                      <a:pt x="5840" y="3704"/>
                      <a:pt x="5661" y="4675"/>
                    </a:cubicBezTo>
                    <a:cubicBezTo>
                      <a:pt x="5571" y="5123"/>
                      <a:pt x="5497" y="5795"/>
                      <a:pt x="5556" y="6423"/>
                    </a:cubicBezTo>
                    <a:lnTo>
                      <a:pt x="5960" y="6423"/>
                    </a:lnTo>
                    <a:cubicBezTo>
                      <a:pt x="5915" y="5960"/>
                      <a:pt x="5945" y="5377"/>
                      <a:pt x="6079" y="4750"/>
                    </a:cubicBezTo>
                    <a:cubicBezTo>
                      <a:pt x="6258" y="3734"/>
                      <a:pt x="6602" y="2868"/>
                      <a:pt x="6841" y="2554"/>
                    </a:cubicBezTo>
                    <a:cubicBezTo>
                      <a:pt x="7184" y="2076"/>
                      <a:pt x="7349" y="941"/>
                      <a:pt x="7423" y="15"/>
                    </a:cubicBezTo>
                    <a:close/>
                    <a:moveTo>
                      <a:pt x="1598" y="657"/>
                    </a:moveTo>
                    <a:cubicBezTo>
                      <a:pt x="1449" y="672"/>
                      <a:pt x="1314" y="702"/>
                      <a:pt x="1180" y="732"/>
                    </a:cubicBezTo>
                    <a:cubicBezTo>
                      <a:pt x="1031" y="1748"/>
                      <a:pt x="792" y="2509"/>
                      <a:pt x="344" y="3779"/>
                    </a:cubicBezTo>
                    <a:cubicBezTo>
                      <a:pt x="0" y="4705"/>
                      <a:pt x="105" y="5795"/>
                      <a:pt x="269" y="6587"/>
                    </a:cubicBezTo>
                    <a:cubicBezTo>
                      <a:pt x="388" y="6587"/>
                      <a:pt x="538" y="6572"/>
                      <a:pt x="687" y="6572"/>
                    </a:cubicBezTo>
                    <a:cubicBezTo>
                      <a:pt x="523" y="5825"/>
                      <a:pt x="418" y="4780"/>
                      <a:pt x="717" y="3913"/>
                    </a:cubicBezTo>
                    <a:cubicBezTo>
                      <a:pt x="1195" y="2584"/>
                      <a:pt x="1464" y="1777"/>
                      <a:pt x="1598" y="657"/>
                    </a:cubicBezTo>
                    <a:close/>
                    <a:moveTo>
                      <a:pt x="17161" y="269"/>
                    </a:moveTo>
                    <a:lnTo>
                      <a:pt x="17161" y="269"/>
                    </a:lnTo>
                    <a:cubicBezTo>
                      <a:pt x="17191" y="1165"/>
                      <a:pt x="17296" y="2420"/>
                      <a:pt x="17580" y="3032"/>
                    </a:cubicBezTo>
                    <a:cubicBezTo>
                      <a:pt x="17938" y="3764"/>
                      <a:pt x="18117" y="5347"/>
                      <a:pt x="17789" y="6587"/>
                    </a:cubicBezTo>
                    <a:cubicBezTo>
                      <a:pt x="17923" y="6602"/>
                      <a:pt x="18058" y="6602"/>
                      <a:pt x="18207" y="6617"/>
                    </a:cubicBezTo>
                    <a:cubicBezTo>
                      <a:pt x="18535" y="5272"/>
                      <a:pt x="18341" y="3659"/>
                      <a:pt x="17953" y="2838"/>
                    </a:cubicBezTo>
                    <a:cubicBezTo>
                      <a:pt x="17714" y="2315"/>
                      <a:pt x="17609" y="1150"/>
                      <a:pt x="17565" y="299"/>
                    </a:cubicBezTo>
                    <a:cubicBezTo>
                      <a:pt x="17430" y="299"/>
                      <a:pt x="17296" y="284"/>
                      <a:pt x="17161" y="269"/>
                    </a:cubicBezTo>
                    <a:close/>
                    <a:moveTo>
                      <a:pt x="21478" y="687"/>
                    </a:moveTo>
                    <a:lnTo>
                      <a:pt x="21478" y="687"/>
                    </a:lnTo>
                    <a:cubicBezTo>
                      <a:pt x="21657" y="1718"/>
                      <a:pt x="22060" y="2644"/>
                      <a:pt x="22404" y="3391"/>
                    </a:cubicBezTo>
                    <a:cubicBezTo>
                      <a:pt x="22553" y="3734"/>
                      <a:pt x="22688" y="4048"/>
                      <a:pt x="22777" y="4302"/>
                    </a:cubicBezTo>
                    <a:cubicBezTo>
                      <a:pt x="22942" y="4839"/>
                      <a:pt x="22628" y="6079"/>
                      <a:pt x="22374" y="6930"/>
                    </a:cubicBezTo>
                    <a:cubicBezTo>
                      <a:pt x="22508" y="6945"/>
                      <a:pt x="22643" y="6960"/>
                      <a:pt x="22777" y="6975"/>
                    </a:cubicBezTo>
                    <a:cubicBezTo>
                      <a:pt x="23031" y="6139"/>
                      <a:pt x="23360" y="4824"/>
                      <a:pt x="23151" y="4182"/>
                    </a:cubicBezTo>
                    <a:cubicBezTo>
                      <a:pt x="23061" y="3898"/>
                      <a:pt x="22927" y="3585"/>
                      <a:pt x="22777" y="3226"/>
                    </a:cubicBezTo>
                    <a:cubicBezTo>
                      <a:pt x="22449" y="2524"/>
                      <a:pt x="22090" y="1673"/>
                      <a:pt x="21911" y="732"/>
                    </a:cubicBezTo>
                    <a:cubicBezTo>
                      <a:pt x="21762" y="717"/>
                      <a:pt x="21612" y="702"/>
                      <a:pt x="21478" y="687"/>
                    </a:cubicBezTo>
                    <a:close/>
                    <a:moveTo>
                      <a:pt x="25749" y="1314"/>
                    </a:moveTo>
                    <a:lnTo>
                      <a:pt x="25749" y="1329"/>
                    </a:lnTo>
                    <a:cubicBezTo>
                      <a:pt x="25749" y="1404"/>
                      <a:pt x="25869" y="3047"/>
                      <a:pt x="26616" y="4346"/>
                    </a:cubicBezTo>
                    <a:cubicBezTo>
                      <a:pt x="26989" y="4989"/>
                      <a:pt x="26810" y="6348"/>
                      <a:pt x="26556" y="7453"/>
                    </a:cubicBezTo>
                    <a:cubicBezTo>
                      <a:pt x="26690" y="7483"/>
                      <a:pt x="26825" y="7498"/>
                      <a:pt x="26974" y="7528"/>
                    </a:cubicBezTo>
                    <a:cubicBezTo>
                      <a:pt x="27213" y="6393"/>
                      <a:pt x="27407" y="4914"/>
                      <a:pt x="26989" y="4137"/>
                    </a:cubicBezTo>
                    <a:cubicBezTo>
                      <a:pt x="26392" y="3092"/>
                      <a:pt x="26212" y="1748"/>
                      <a:pt x="26168" y="1389"/>
                    </a:cubicBezTo>
                    <a:cubicBezTo>
                      <a:pt x="26033" y="1359"/>
                      <a:pt x="25899" y="1329"/>
                      <a:pt x="25749" y="131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60" name="Google Shape;3360;p40"/>
              <p:cNvSpPr/>
              <p:nvPr/>
            </p:nvSpPr>
            <p:spPr>
              <a:xfrm>
                <a:off x="-1801825" y="3581925"/>
                <a:ext cx="399550" cy="272975"/>
              </a:xfrm>
              <a:custGeom>
                <a:avLst/>
                <a:gdLst/>
                <a:ahLst/>
                <a:cxnLst/>
                <a:rect l="l" t="t" r="r" b="b"/>
                <a:pathLst>
                  <a:path w="15982" h="10919" fill="none" extrusionOk="0">
                    <a:moveTo>
                      <a:pt x="0" y="10919"/>
                    </a:moveTo>
                    <a:cubicBezTo>
                      <a:pt x="0" y="10919"/>
                      <a:pt x="7423" y="5109"/>
                      <a:pt x="7826" y="1"/>
                    </a:cubicBezTo>
                    <a:cubicBezTo>
                      <a:pt x="7826" y="1"/>
                      <a:pt x="10485" y="5527"/>
                      <a:pt x="15981" y="6289"/>
                    </a:cubicBezTo>
                  </a:path>
                </a:pathLst>
              </a:custGeom>
              <a:noFill/>
              <a:ln w="19050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361" name="Google Shape;3361;p40"/>
            <p:cNvGrpSpPr/>
            <p:nvPr/>
          </p:nvGrpSpPr>
          <p:grpSpPr>
            <a:xfrm>
              <a:off x="4706789" y="3938304"/>
              <a:ext cx="1313501" cy="1276754"/>
              <a:chOff x="4719681" y="3910588"/>
              <a:chExt cx="1477670" cy="1436330"/>
            </a:xfrm>
          </p:grpSpPr>
          <p:sp>
            <p:nvSpPr>
              <p:cNvPr id="3362" name="Google Shape;3362;p40"/>
              <p:cNvSpPr/>
              <p:nvPr/>
            </p:nvSpPr>
            <p:spPr>
              <a:xfrm>
                <a:off x="4918697" y="3910588"/>
                <a:ext cx="1278654" cy="1245050"/>
              </a:xfrm>
              <a:custGeom>
                <a:avLst/>
                <a:gdLst/>
                <a:ahLst/>
                <a:cxnLst/>
                <a:rect l="l" t="t" r="r" b="b"/>
                <a:pathLst>
                  <a:path w="24466" h="23823" extrusionOk="0">
                    <a:moveTo>
                      <a:pt x="1" y="0"/>
                    </a:moveTo>
                    <a:lnTo>
                      <a:pt x="1" y="15"/>
                    </a:lnTo>
                    <a:cubicBezTo>
                      <a:pt x="1" y="15"/>
                      <a:pt x="22" y="37"/>
                      <a:pt x="62" y="77"/>
                    </a:cubicBezTo>
                    <a:lnTo>
                      <a:pt x="62" y="77"/>
                    </a:lnTo>
                    <a:lnTo>
                      <a:pt x="1" y="0"/>
                    </a:lnTo>
                    <a:close/>
                    <a:moveTo>
                      <a:pt x="62" y="77"/>
                    </a:moveTo>
                    <a:lnTo>
                      <a:pt x="18969" y="23823"/>
                    </a:lnTo>
                    <a:lnTo>
                      <a:pt x="22136" y="20417"/>
                    </a:lnTo>
                    <a:lnTo>
                      <a:pt x="21240" y="20776"/>
                    </a:lnTo>
                    <a:lnTo>
                      <a:pt x="21240" y="20776"/>
                    </a:lnTo>
                    <a:lnTo>
                      <a:pt x="24077" y="17953"/>
                    </a:lnTo>
                    <a:lnTo>
                      <a:pt x="23331" y="18058"/>
                    </a:lnTo>
                    <a:lnTo>
                      <a:pt x="23331" y="18058"/>
                    </a:lnTo>
                    <a:lnTo>
                      <a:pt x="24466" y="16400"/>
                    </a:lnTo>
                    <a:lnTo>
                      <a:pt x="24466" y="16400"/>
                    </a:lnTo>
                    <a:cubicBezTo>
                      <a:pt x="24383" y="16414"/>
                      <a:pt x="24307" y="16420"/>
                      <a:pt x="24235" y="16420"/>
                    </a:cubicBezTo>
                    <a:cubicBezTo>
                      <a:pt x="22322" y="16420"/>
                      <a:pt x="24182" y="11591"/>
                      <a:pt x="24182" y="11590"/>
                    </a:cubicBezTo>
                    <a:lnTo>
                      <a:pt x="24182" y="11590"/>
                    </a:lnTo>
                    <a:cubicBezTo>
                      <a:pt x="24104" y="11626"/>
                      <a:pt x="24033" y="11642"/>
                      <a:pt x="23968" y="11642"/>
                    </a:cubicBezTo>
                    <a:cubicBezTo>
                      <a:pt x="23026" y="11642"/>
                      <a:pt x="23510" y="8097"/>
                      <a:pt x="23510" y="8095"/>
                    </a:cubicBezTo>
                    <a:lnTo>
                      <a:pt x="23510" y="8095"/>
                    </a:lnTo>
                    <a:cubicBezTo>
                      <a:pt x="22919" y="10108"/>
                      <a:pt x="21833" y="10302"/>
                      <a:pt x="21435" y="10302"/>
                    </a:cubicBezTo>
                    <a:cubicBezTo>
                      <a:pt x="21340" y="10302"/>
                      <a:pt x="21284" y="10291"/>
                      <a:pt x="21284" y="10291"/>
                    </a:cubicBezTo>
                    <a:cubicBezTo>
                      <a:pt x="21284" y="10291"/>
                      <a:pt x="20344" y="11977"/>
                      <a:pt x="19409" y="11977"/>
                    </a:cubicBezTo>
                    <a:cubicBezTo>
                      <a:pt x="19183" y="11977"/>
                      <a:pt x="18957" y="11879"/>
                      <a:pt x="18745" y="11635"/>
                    </a:cubicBezTo>
                    <a:cubicBezTo>
                      <a:pt x="17640" y="10396"/>
                      <a:pt x="20448" y="8663"/>
                      <a:pt x="20448" y="8663"/>
                    </a:cubicBezTo>
                    <a:lnTo>
                      <a:pt x="20448" y="8663"/>
                    </a:lnTo>
                    <a:cubicBezTo>
                      <a:pt x="20433" y="8664"/>
                      <a:pt x="20418" y="8664"/>
                      <a:pt x="20404" y="8664"/>
                    </a:cubicBezTo>
                    <a:cubicBezTo>
                      <a:pt x="19350" y="8664"/>
                      <a:pt x="21284" y="5960"/>
                      <a:pt x="21284" y="5960"/>
                    </a:cubicBezTo>
                    <a:lnTo>
                      <a:pt x="21284" y="5960"/>
                    </a:lnTo>
                    <a:cubicBezTo>
                      <a:pt x="21199" y="5985"/>
                      <a:pt x="21125" y="5996"/>
                      <a:pt x="21060" y="5996"/>
                    </a:cubicBezTo>
                    <a:cubicBezTo>
                      <a:pt x="20045" y="5996"/>
                      <a:pt x="21404" y="3107"/>
                      <a:pt x="21404" y="3107"/>
                    </a:cubicBezTo>
                    <a:lnTo>
                      <a:pt x="21404" y="3107"/>
                    </a:lnTo>
                    <a:cubicBezTo>
                      <a:pt x="21404" y="3107"/>
                      <a:pt x="21162" y="3309"/>
                      <a:pt x="20897" y="3309"/>
                    </a:cubicBezTo>
                    <a:cubicBezTo>
                      <a:pt x="20801" y="3309"/>
                      <a:pt x="20703" y="3283"/>
                      <a:pt x="20612" y="3211"/>
                    </a:cubicBezTo>
                    <a:cubicBezTo>
                      <a:pt x="20299" y="2928"/>
                      <a:pt x="20791" y="867"/>
                      <a:pt x="20792" y="866"/>
                    </a:cubicBezTo>
                    <a:lnTo>
                      <a:pt x="20792" y="866"/>
                    </a:lnTo>
                    <a:cubicBezTo>
                      <a:pt x="20791" y="867"/>
                      <a:pt x="19940" y="2181"/>
                      <a:pt x="18969" y="2569"/>
                    </a:cubicBezTo>
                    <a:cubicBezTo>
                      <a:pt x="18858" y="2615"/>
                      <a:pt x="18769" y="2636"/>
                      <a:pt x="18700" y="2636"/>
                    </a:cubicBezTo>
                    <a:cubicBezTo>
                      <a:pt x="18164" y="2636"/>
                      <a:pt x="18760" y="1419"/>
                      <a:pt x="18760" y="1419"/>
                    </a:cubicBezTo>
                    <a:lnTo>
                      <a:pt x="18760" y="1419"/>
                    </a:lnTo>
                    <a:cubicBezTo>
                      <a:pt x="18760" y="1419"/>
                      <a:pt x="18118" y="2121"/>
                      <a:pt x="17789" y="2300"/>
                    </a:cubicBezTo>
                    <a:cubicBezTo>
                      <a:pt x="17746" y="2324"/>
                      <a:pt x="17708" y="2335"/>
                      <a:pt x="17675" y="2335"/>
                    </a:cubicBezTo>
                    <a:cubicBezTo>
                      <a:pt x="17465" y="2335"/>
                      <a:pt x="17476" y="1897"/>
                      <a:pt x="17476" y="1897"/>
                    </a:cubicBezTo>
                    <a:lnTo>
                      <a:pt x="17476" y="1897"/>
                    </a:lnTo>
                    <a:cubicBezTo>
                      <a:pt x="17476" y="1897"/>
                      <a:pt x="16744" y="3495"/>
                      <a:pt x="16117" y="4033"/>
                    </a:cubicBezTo>
                    <a:cubicBezTo>
                      <a:pt x="15967" y="4157"/>
                      <a:pt x="15841" y="4205"/>
                      <a:pt x="15735" y="4205"/>
                    </a:cubicBezTo>
                    <a:cubicBezTo>
                      <a:pt x="15395" y="4205"/>
                      <a:pt x="15265" y="3719"/>
                      <a:pt x="15265" y="3719"/>
                    </a:cubicBezTo>
                    <a:cubicBezTo>
                      <a:pt x="15265" y="3719"/>
                      <a:pt x="14892" y="7319"/>
                      <a:pt x="14638" y="7408"/>
                    </a:cubicBezTo>
                    <a:cubicBezTo>
                      <a:pt x="14630" y="7411"/>
                      <a:pt x="14621" y="7412"/>
                      <a:pt x="14613" y="7412"/>
                    </a:cubicBezTo>
                    <a:cubicBezTo>
                      <a:pt x="14367" y="7412"/>
                      <a:pt x="14115" y="6393"/>
                      <a:pt x="14115" y="6393"/>
                    </a:cubicBezTo>
                    <a:lnTo>
                      <a:pt x="14115" y="6393"/>
                    </a:lnTo>
                    <a:cubicBezTo>
                      <a:pt x="14115" y="6394"/>
                      <a:pt x="14305" y="9930"/>
                      <a:pt x="12993" y="9930"/>
                    </a:cubicBezTo>
                    <a:cubicBezTo>
                      <a:pt x="12928" y="9930"/>
                      <a:pt x="12859" y="9921"/>
                      <a:pt x="12786" y="9903"/>
                    </a:cubicBezTo>
                    <a:cubicBezTo>
                      <a:pt x="11233" y="9514"/>
                      <a:pt x="12890" y="6572"/>
                      <a:pt x="12890" y="6572"/>
                    </a:cubicBezTo>
                    <a:lnTo>
                      <a:pt x="12890" y="6572"/>
                    </a:lnTo>
                    <a:cubicBezTo>
                      <a:pt x="12762" y="6617"/>
                      <a:pt x="12660" y="6637"/>
                      <a:pt x="12582" y="6637"/>
                    </a:cubicBezTo>
                    <a:cubicBezTo>
                      <a:pt x="11771" y="6637"/>
                      <a:pt x="13473" y="4451"/>
                      <a:pt x="13473" y="4451"/>
                    </a:cubicBezTo>
                    <a:lnTo>
                      <a:pt x="13473" y="4451"/>
                    </a:lnTo>
                    <a:cubicBezTo>
                      <a:pt x="13222" y="4601"/>
                      <a:pt x="13020" y="4663"/>
                      <a:pt x="12858" y="4663"/>
                    </a:cubicBezTo>
                    <a:cubicBezTo>
                      <a:pt x="12031" y="4663"/>
                      <a:pt x="12218" y="3047"/>
                      <a:pt x="12218" y="3047"/>
                    </a:cubicBezTo>
                    <a:lnTo>
                      <a:pt x="12218" y="3047"/>
                    </a:lnTo>
                    <a:cubicBezTo>
                      <a:pt x="12128" y="3072"/>
                      <a:pt x="12044" y="3083"/>
                      <a:pt x="11965" y="3083"/>
                    </a:cubicBezTo>
                    <a:cubicBezTo>
                      <a:pt x="10858" y="3083"/>
                      <a:pt x="10949" y="778"/>
                      <a:pt x="10949" y="777"/>
                    </a:cubicBezTo>
                    <a:lnTo>
                      <a:pt x="10949" y="777"/>
                    </a:lnTo>
                    <a:cubicBezTo>
                      <a:pt x="10949" y="777"/>
                      <a:pt x="10769" y="1569"/>
                      <a:pt x="10172" y="2494"/>
                    </a:cubicBezTo>
                    <a:cubicBezTo>
                      <a:pt x="9918" y="2872"/>
                      <a:pt x="9672" y="2983"/>
                      <a:pt x="9470" y="2983"/>
                    </a:cubicBezTo>
                    <a:cubicBezTo>
                      <a:pt x="9187" y="2983"/>
                      <a:pt x="8992" y="2763"/>
                      <a:pt x="8992" y="2763"/>
                    </a:cubicBezTo>
                    <a:lnTo>
                      <a:pt x="8992" y="2763"/>
                    </a:lnTo>
                    <a:cubicBezTo>
                      <a:pt x="8992" y="2764"/>
                      <a:pt x="9291" y="3376"/>
                      <a:pt x="9127" y="4272"/>
                    </a:cubicBezTo>
                    <a:cubicBezTo>
                      <a:pt x="9056" y="4630"/>
                      <a:pt x="8861" y="4739"/>
                      <a:pt x="8650" y="4739"/>
                    </a:cubicBezTo>
                    <a:cubicBezTo>
                      <a:pt x="8324" y="4739"/>
                      <a:pt x="7962" y="4481"/>
                      <a:pt x="7962" y="4481"/>
                    </a:cubicBezTo>
                    <a:lnTo>
                      <a:pt x="7962" y="4481"/>
                    </a:lnTo>
                    <a:cubicBezTo>
                      <a:pt x="7962" y="4481"/>
                      <a:pt x="9664" y="7408"/>
                      <a:pt x="7992" y="7588"/>
                    </a:cubicBezTo>
                    <a:cubicBezTo>
                      <a:pt x="7959" y="7591"/>
                      <a:pt x="7928" y="7593"/>
                      <a:pt x="7898" y="7593"/>
                    </a:cubicBezTo>
                    <a:cubicBezTo>
                      <a:pt x="6356" y="7593"/>
                      <a:pt x="7304" y="3183"/>
                      <a:pt x="7304" y="3181"/>
                    </a:cubicBezTo>
                    <a:lnTo>
                      <a:pt x="7304" y="3181"/>
                    </a:lnTo>
                    <a:cubicBezTo>
                      <a:pt x="7304" y="3182"/>
                      <a:pt x="6973" y="3977"/>
                      <a:pt x="6438" y="3977"/>
                    </a:cubicBezTo>
                    <a:cubicBezTo>
                      <a:pt x="6302" y="3977"/>
                      <a:pt x="6151" y="3925"/>
                      <a:pt x="5990" y="3794"/>
                    </a:cubicBezTo>
                    <a:cubicBezTo>
                      <a:pt x="5214" y="3167"/>
                      <a:pt x="5437" y="1674"/>
                      <a:pt x="5438" y="1673"/>
                    </a:cubicBezTo>
                    <a:lnTo>
                      <a:pt x="5438" y="1673"/>
                    </a:lnTo>
                    <a:cubicBezTo>
                      <a:pt x="5255" y="2325"/>
                      <a:pt x="5004" y="2560"/>
                      <a:pt x="4737" y="2560"/>
                    </a:cubicBezTo>
                    <a:cubicBezTo>
                      <a:pt x="4044" y="2560"/>
                      <a:pt x="3242" y="971"/>
                      <a:pt x="3242" y="971"/>
                    </a:cubicBezTo>
                    <a:cubicBezTo>
                      <a:pt x="3066" y="1370"/>
                      <a:pt x="2786" y="1522"/>
                      <a:pt x="2464" y="1522"/>
                    </a:cubicBezTo>
                    <a:cubicBezTo>
                      <a:pt x="1571" y="1522"/>
                      <a:pt x="346" y="359"/>
                      <a:pt x="62" y="7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363" name="Google Shape;3363;p40"/>
              <p:cNvGrpSpPr/>
              <p:nvPr/>
            </p:nvGrpSpPr>
            <p:grpSpPr>
              <a:xfrm>
                <a:off x="4719681" y="3910588"/>
                <a:ext cx="1387935" cy="1436330"/>
                <a:chOff x="4719681" y="3910588"/>
                <a:chExt cx="1387935" cy="1436330"/>
              </a:xfrm>
            </p:grpSpPr>
            <p:sp>
              <p:nvSpPr>
                <p:cNvPr id="3364" name="Google Shape;3364;p40"/>
                <p:cNvSpPr/>
                <p:nvPr/>
              </p:nvSpPr>
              <p:spPr>
                <a:xfrm>
                  <a:off x="4719681" y="3910588"/>
                  <a:ext cx="1189651" cy="1436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63" h="27483" extrusionOk="0">
                      <a:moveTo>
                        <a:pt x="3809" y="0"/>
                      </a:moveTo>
                      <a:lnTo>
                        <a:pt x="3809" y="15"/>
                      </a:lnTo>
                      <a:cubicBezTo>
                        <a:pt x="3809" y="15"/>
                        <a:pt x="5795" y="3047"/>
                        <a:pt x="4033" y="3376"/>
                      </a:cubicBezTo>
                      <a:cubicBezTo>
                        <a:pt x="4033" y="3376"/>
                        <a:pt x="6647" y="5571"/>
                        <a:pt x="4212" y="5676"/>
                      </a:cubicBezTo>
                      <a:cubicBezTo>
                        <a:pt x="4212" y="5676"/>
                        <a:pt x="5721" y="5795"/>
                        <a:pt x="6169" y="6706"/>
                      </a:cubicBezTo>
                      <a:cubicBezTo>
                        <a:pt x="6617" y="7602"/>
                        <a:pt x="5258" y="7856"/>
                        <a:pt x="5258" y="7856"/>
                      </a:cubicBezTo>
                      <a:cubicBezTo>
                        <a:pt x="5258" y="7856"/>
                        <a:pt x="9947" y="7916"/>
                        <a:pt x="9410" y="9499"/>
                      </a:cubicBezTo>
                      <a:cubicBezTo>
                        <a:pt x="9269" y="9907"/>
                        <a:pt x="9003" y="10059"/>
                        <a:pt x="8685" y="10059"/>
                      </a:cubicBezTo>
                      <a:cubicBezTo>
                        <a:pt x="7759" y="10059"/>
                        <a:pt x="6393" y="8768"/>
                        <a:pt x="6393" y="8767"/>
                      </a:cubicBezTo>
                      <a:lnTo>
                        <a:pt x="6393" y="8767"/>
                      </a:lnTo>
                      <a:cubicBezTo>
                        <a:pt x="6393" y="8768"/>
                        <a:pt x="6824" y="9859"/>
                        <a:pt x="5981" y="9859"/>
                      </a:cubicBezTo>
                      <a:cubicBezTo>
                        <a:pt x="5965" y="9859"/>
                        <a:pt x="5947" y="9859"/>
                        <a:pt x="5930" y="9858"/>
                      </a:cubicBezTo>
                      <a:cubicBezTo>
                        <a:pt x="5019" y="9813"/>
                        <a:pt x="4496" y="9395"/>
                        <a:pt x="4496" y="9395"/>
                      </a:cubicBezTo>
                      <a:lnTo>
                        <a:pt x="4496" y="9395"/>
                      </a:lnTo>
                      <a:cubicBezTo>
                        <a:pt x="4496" y="9395"/>
                        <a:pt x="5004" y="10082"/>
                        <a:pt x="3973" y="10470"/>
                      </a:cubicBezTo>
                      <a:cubicBezTo>
                        <a:pt x="2943" y="10858"/>
                        <a:pt x="2121" y="10858"/>
                        <a:pt x="2121" y="10858"/>
                      </a:cubicBezTo>
                      <a:cubicBezTo>
                        <a:pt x="2121" y="10858"/>
                        <a:pt x="4720" y="11366"/>
                        <a:pt x="4048" y="12606"/>
                      </a:cubicBezTo>
                      <a:cubicBezTo>
                        <a:pt x="4048" y="12606"/>
                        <a:pt x="6393" y="12845"/>
                        <a:pt x="5153" y="14144"/>
                      </a:cubicBezTo>
                      <a:cubicBezTo>
                        <a:pt x="5153" y="14144"/>
                        <a:pt x="6546" y="13493"/>
                        <a:pt x="7175" y="13493"/>
                      </a:cubicBezTo>
                      <a:cubicBezTo>
                        <a:pt x="7469" y="13493"/>
                        <a:pt x="7596" y="13636"/>
                        <a:pt x="7334" y="14055"/>
                      </a:cubicBezTo>
                      <a:cubicBezTo>
                        <a:pt x="7334" y="14055"/>
                        <a:pt x="8304" y="13769"/>
                        <a:pt x="9187" y="13769"/>
                      </a:cubicBezTo>
                      <a:cubicBezTo>
                        <a:pt x="9919" y="13769"/>
                        <a:pt x="10591" y="13965"/>
                        <a:pt x="10605" y="14682"/>
                      </a:cubicBezTo>
                      <a:cubicBezTo>
                        <a:pt x="10611" y="15358"/>
                        <a:pt x="9947" y="15553"/>
                        <a:pt x="9178" y="15553"/>
                      </a:cubicBezTo>
                      <a:cubicBezTo>
                        <a:pt x="8129" y="15553"/>
                        <a:pt x="6886" y="15190"/>
                        <a:pt x="6886" y="15190"/>
                      </a:cubicBezTo>
                      <a:lnTo>
                        <a:pt x="6886" y="15190"/>
                      </a:lnTo>
                      <a:cubicBezTo>
                        <a:pt x="6886" y="15190"/>
                        <a:pt x="7901" y="15683"/>
                        <a:pt x="7737" y="15922"/>
                      </a:cubicBezTo>
                      <a:cubicBezTo>
                        <a:pt x="7709" y="15971"/>
                        <a:pt x="7536" y="15990"/>
                        <a:pt x="7278" y="15990"/>
                      </a:cubicBezTo>
                      <a:cubicBezTo>
                        <a:pt x="6277" y="15990"/>
                        <a:pt x="4003" y="15698"/>
                        <a:pt x="4003" y="15698"/>
                      </a:cubicBezTo>
                      <a:lnTo>
                        <a:pt x="4003" y="15698"/>
                      </a:lnTo>
                      <a:cubicBezTo>
                        <a:pt x="4003" y="15698"/>
                        <a:pt x="4780" y="16116"/>
                        <a:pt x="4123" y="16594"/>
                      </a:cubicBezTo>
                      <a:cubicBezTo>
                        <a:pt x="3465" y="17087"/>
                        <a:pt x="1748" y="17445"/>
                        <a:pt x="1748" y="17445"/>
                      </a:cubicBezTo>
                      <a:cubicBezTo>
                        <a:pt x="1748" y="17445"/>
                        <a:pt x="2315" y="17550"/>
                        <a:pt x="2061" y="17848"/>
                      </a:cubicBezTo>
                      <a:cubicBezTo>
                        <a:pt x="1822" y="18132"/>
                        <a:pt x="986" y="18595"/>
                        <a:pt x="986" y="18595"/>
                      </a:cubicBezTo>
                      <a:cubicBezTo>
                        <a:pt x="986" y="18595"/>
                        <a:pt x="1370" y="18507"/>
                        <a:pt x="1705" y="18507"/>
                      </a:cubicBezTo>
                      <a:cubicBezTo>
                        <a:pt x="2073" y="18507"/>
                        <a:pt x="2382" y="18613"/>
                        <a:pt x="2061" y="19058"/>
                      </a:cubicBezTo>
                      <a:cubicBezTo>
                        <a:pt x="1464" y="19910"/>
                        <a:pt x="0" y="20432"/>
                        <a:pt x="0" y="20432"/>
                      </a:cubicBezTo>
                      <a:cubicBezTo>
                        <a:pt x="0" y="20432"/>
                        <a:pt x="11" y="20432"/>
                        <a:pt x="31" y="20432"/>
                      </a:cubicBezTo>
                      <a:cubicBezTo>
                        <a:pt x="293" y="20432"/>
                        <a:pt x="2135" y="20445"/>
                        <a:pt x="2315" y="20806"/>
                      </a:cubicBezTo>
                      <a:cubicBezTo>
                        <a:pt x="2509" y="21194"/>
                        <a:pt x="2032" y="21553"/>
                        <a:pt x="2032" y="21553"/>
                      </a:cubicBezTo>
                      <a:cubicBezTo>
                        <a:pt x="2032" y="21553"/>
                        <a:pt x="3088" y="21320"/>
                        <a:pt x="3926" y="21320"/>
                      </a:cubicBezTo>
                      <a:cubicBezTo>
                        <a:pt x="4619" y="21320"/>
                        <a:pt x="5164" y="21479"/>
                        <a:pt x="4839" y="22060"/>
                      </a:cubicBezTo>
                      <a:cubicBezTo>
                        <a:pt x="4839" y="22060"/>
                        <a:pt x="6406" y="21404"/>
                        <a:pt x="7215" y="21404"/>
                      </a:cubicBezTo>
                      <a:cubicBezTo>
                        <a:pt x="7550" y="21404"/>
                        <a:pt x="7754" y="21517"/>
                        <a:pt x="7662" y="21836"/>
                      </a:cubicBezTo>
                      <a:cubicBezTo>
                        <a:pt x="7662" y="21836"/>
                        <a:pt x="9061" y="20420"/>
                        <a:pt x="10140" y="20420"/>
                      </a:cubicBezTo>
                      <a:cubicBezTo>
                        <a:pt x="10449" y="20420"/>
                        <a:pt x="10732" y="20536"/>
                        <a:pt x="10948" y="20836"/>
                      </a:cubicBezTo>
                      <a:cubicBezTo>
                        <a:pt x="11934" y="22180"/>
                        <a:pt x="9066" y="23001"/>
                        <a:pt x="9066" y="23001"/>
                      </a:cubicBezTo>
                      <a:cubicBezTo>
                        <a:pt x="9066" y="23001"/>
                        <a:pt x="9036" y="24525"/>
                        <a:pt x="6438" y="24704"/>
                      </a:cubicBezTo>
                      <a:cubicBezTo>
                        <a:pt x="6438" y="24704"/>
                        <a:pt x="10515" y="25062"/>
                        <a:pt x="9679" y="26138"/>
                      </a:cubicBezTo>
                      <a:cubicBezTo>
                        <a:pt x="9679" y="26138"/>
                        <a:pt x="10691" y="25990"/>
                        <a:pt x="11778" y="25990"/>
                      </a:cubicBezTo>
                      <a:cubicBezTo>
                        <a:pt x="13228" y="25990"/>
                        <a:pt x="14812" y="26253"/>
                        <a:pt x="14309" y="27482"/>
                      </a:cubicBezTo>
                      <a:lnTo>
                        <a:pt x="16176" y="26750"/>
                      </a:lnTo>
                      <a:lnTo>
                        <a:pt x="15907" y="27452"/>
                      </a:lnTo>
                      <a:lnTo>
                        <a:pt x="19297" y="25301"/>
                      </a:lnTo>
                      <a:lnTo>
                        <a:pt x="18745" y="26093"/>
                      </a:lnTo>
                      <a:lnTo>
                        <a:pt x="22762" y="23778"/>
                      </a:lnTo>
                      <a:lnTo>
                        <a:pt x="380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65" name="Google Shape;3365;p40"/>
                <p:cNvSpPr/>
                <p:nvPr/>
              </p:nvSpPr>
              <p:spPr>
                <a:xfrm>
                  <a:off x="5010835" y="4029223"/>
                  <a:ext cx="976525" cy="1220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85" h="23361" extrusionOk="0">
                      <a:moveTo>
                        <a:pt x="180" y="0"/>
                      </a:moveTo>
                      <a:lnTo>
                        <a:pt x="0" y="135"/>
                      </a:lnTo>
                      <a:lnTo>
                        <a:pt x="18297" y="23360"/>
                      </a:lnTo>
                      <a:lnTo>
                        <a:pt x="18685" y="23031"/>
                      </a:lnTo>
                      <a:lnTo>
                        <a:pt x="18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3366" name="Google Shape;3366;p40"/>
                <p:cNvGrpSpPr/>
                <p:nvPr/>
              </p:nvGrpSpPr>
              <p:grpSpPr>
                <a:xfrm>
                  <a:off x="4959305" y="4124446"/>
                  <a:ext cx="1148312" cy="1094429"/>
                  <a:chOff x="11860675" y="4981025"/>
                  <a:chExt cx="549300" cy="523525"/>
                </a:xfrm>
              </p:grpSpPr>
              <p:sp>
                <p:nvSpPr>
                  <p:cNvPr id="3367" name="Google Shape;3367;p40"/>
                  <p:cNvSpPr/>
                  <p:nvPr/>
                </p:nvSpPr>
                <p:spPr>
                  <a:xfrm>
                    <a:off x="12020875" y="5415275"/>
                    <a:ext cx="258025" cy="8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21" h="3332" fill="none" extrusionOk="0">
                        <a:moveTo>
                          <a:pt x="10321" y="509"/>
                        </a:moveTo>
                        <a:cubicBezTo>
                          <a:pt x="10321" y="509"/>
                          <a:pt x="3988" y="1"/>
                          <a:pt x="0" y="3332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chemeClr val="dk1"/>
                    </a:solidFill>
                    <a:prstDash val="solid"/>
                    <a:miter lim="14935"/>
                    <a:headEnd type="none" w="sm" len="sm"/>
                    <a:tailEnd type="none" w="sm" len="sm"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68" name="Google Shape;3368;p40"/>
                  <p:cNvSpPr/>
                  <p:nvPr/>
                </p:nvSpPr>
                <p:spPr>
                  <a:xfrm>
                    <a:off x="12023100" y="5439550"/>
                    <a:ext cx="123625" cy="9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45" h="375" fill="none" extrusionOk="0">
                        <a:moveTo>
                          <a:pt x="1" y="374"/>
                        </a:moveTo>
                        <a:lnTo>
                          <a:pt x="4944" y="1"/>
                        </a:lnTo>
                      </a:path>
                    </a:pathLst>
                  </a:custGeom>
                  <a:noFill/>
                  <a:ln w="9525" cap="flat" cmpd="sng">
                    <a:solidFill>
                      <a:schemeClr val="dk1"/>
                    </a:solidFill>
                    <a:prstDash val="solid"/>
                    <a:miter lim="14935"/>
                    <a:headEnd type="none" w="sm" len="sm"/>
                    <a:tailEnd type="none" w="sm" len="sm"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69" name="Google Shape;3369;p40"/>
                  <p:cNvSpPr/>
                  <p:nvPr/>
                </p:nvSpPr>
                <p:spPr>
                  <a:xfrm>
                    <a:off x="12052975" y="5451500"/>
                    <a:ext cx="53050" cy="53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22" h="2122" fill="none" extrusionOk="0">
                        <a:moveTo>
                          <a:pt x="2121" y="1"/>
                        </a:moveTo>
                        <a:cubicBezTo>
                          <a:pt x="2121" y="1"/>
                          <a:pt x="314" y="1479"/>
                          <a:pt x="0" y="2122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chemeClr val="dk1"/>
                    </a:solidFill>
                    <a:prstDash val="solid"/>
                    <a:miter lim="14935"/>
                    <a:headEnd type="none" w="sm" len="sm"/>
                    <a:tailEnd type="none" w="sm" len="sm"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70" name="Google Shape;3370;p40"/>
                  <p:cNvSpPr/>
                  <p:nvPr/>
                </p:nvSpPr>
                <p:spPr>
                  <a:xfrm>
                    <a:off x="12066800" y="5366375"/>
                    <a:ext cx="166550" cy="4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62" h="180" fill="none" extrusionOk="0">
                        <a:moveTo>
                          <a:pt x="0" y="0"/>
                        </a:moveTo>
                        <a:lnTo>
                          <a:pt x="6661" y="180"/>
                        </a:lnTo>
                      </a:path>
                    </a:pathLst>
                  </a:custGeom>
                  <a:noFill/>
                  <a:ln w="9525" cap="flat" cmpd="sng">
                    <a:solidFill>
                      <a:schemeClr val="dk1"/>
                    </a:solidFill>
                    <a:prstDash val="solid"/>
                    <a:miter lim="14935"/>
                    <a:headEnd type="none" w="sm" len="sm"/>
                    <a:tailEnd type="none" w="sm" len="sm"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71" name="Google Shape;3371;p40"/>
                  <p:cNvSpPr/>
                  <p:nvPr/>
                </p:nvSpPr>
                <p:spPr>
                  <a:xfrm>
                    <a:off x="11860675" y="5278625"/>
                    <a:ext cx="342425" cy="8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97" h="3332" fill="none" extrusionOk="0">
                        <a:moveTo>
                          <a:pt x="13697" y="2181"/>
                        </a:moveTo>
                        <a:cubicBezTo>
                          <a:pt x="13697" y="2181"/>
                          <a:pt x="6348" y="0"/>
                          <a:pt x="1" y="3331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chemeClr val="dk1"/>
                    </a:solidFill>
                    <a:prstDash val="solid"/>
                    <a:miter lim="14935"/>
                    <a:headEnd type="none" w="sm" len="sm"/>
                    <a:tailEnd type="none" w="sm" len="sm"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72" name="Google Shape;3372;p40"/>
                  <p:cNvSpPr/>
                  <p:nvPr/>
                </p:nvSpPr>
                <p:spPr>
                  <a:xfrm>
                    <a:off x="11868525" y="5317450"/>
                    <a:ext cx="87400" cy="14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96" h="584" fill="none" extrusionOk="0">
                        <a:moveTo>
                          <a:pt x="0" y="1"/>
                        </a:moveTo>
                        <a:cubicBezTo>
                          <a:pt x="0" y="1"/>
                          <a:pt x="2494" y="583"/>
                          <a:pt x="3495" y="389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chemeClr val="dk1"/>
                    </a:solidFill>
                    <a:prstDash val="solid"/>
                    <a:miter lim="14935"/>
                    <a:headEnd type="none" w="sm" len="sm"/>
                    <a:tailEnd type="none" w="sm" len="sm"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73" name="Google Shape;3373;p40"/>
                  <p:cNvSpPr/>
                  <p:nvPr/>
                </p:nvSpPr>
                <p:spPr>
                  <a:xfrm>
                    <a:off x="11953275" y="5315600"/>
                    <a:ext cx="107200" cy="58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88" h="2331" fill="none" extrusionOk="0">
                        <a:moveTo>
                          <a:pt x="1" y="2330"/>
                        </a:moveTo>
                        <a:cubicBezTo>
                          <a:pt x="1" y="2330"/>
                          <a:pt x="2346" y="553"/>
                          <a:pt x="4287" y="0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chemeClr val="dk1"/>
                    </a:solidFill>
                    <a:prstDash val="solid"/>
                    <a:miter lim="14935"/>
                    <a:headEnd type="none" w="sm" len="sm"/>
                    <a:tailEnd type="none" w="sm" len="sm"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74" name="Google Shape;3374;p40"/>
                  <p:cNvSpPr/>
                  <p:nvPr/>
                </p:nvSpPr>
                <p:spPr>
                  <a:xfrm>
                    <a:off x="12062300" y="5245775"/>
                    <a:ext cx="84800" cy="17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92" h="688" fill="none" extrusionOk="0">
                        <a:moveTo>
                          <a:pt x="1" y="0"/>
                        </a:moveTo>
                        <a:lnTo>
                          <a:pt x="3391" y="687"/>
                        </a:lnTo>
                      </a:path>
                    </a:pathLst>
                  </a:custGeom>
                  <a:noFill/>
                  <a:ln w="9525" cap="flat" cmpd="sng">
                    <a:solidFill>
                      <a:schemeClr val="dk1"/>
                    </a:solidFill>
                    <a:prstDash val="solid"/>
                    <a:miter lim="14935"/>
                    <a:headEnd type="none" w="sm" len="sm"/>
                    <a:tailEnd type="none" w="sm" len="sm"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75" name="Google Shape;3375;p40"/>
                  <p:cNvSpPr/>
                  <p:nvPr/>
                </p:nvSpPr>
                <p:spPr>
                  <a:xfrm>
                    <a:off x="12057825" y="5253600"/>
                    <a:ext cx="42975" cy="20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19" h="808" fill="none" extrusionOk="0">
                        <a:moveTo>
                          <a:pt x="1" y="807"/>
                        </a:moveTo>
                        <a:lnTo>
                          <a:pt x="1718" y="1"/>
                        </a:lnTo>
                      </a:path>
                    </a:pathLst>
                  </a:custGeom>
                  <a:noFill/>
                  <a:ln w="9525" cap="flat" cmpd="sng">
                    <a:solidFill>
                      <a:schemeClr val="dk1"/>
                    </a:solidFill>
                    <a:prstDash val="solid"/>
                    <a:miter lim="14935"/>
                    <a:headEnd type="none" w="sm" len="sm"/>
                    <a:tailEnd type="none" w="sm" len="sm"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76" name="Google Shape;3376;p40"/>
                  <p:cNvSpPr/>
                  <p:nvPr/>
                </p:nvSpPr>
                <p:spPr>
                  <a:xfrm>
                    <a:off x="11897650" y="5153900"/>
                    <a:ext cx="191200" cy="35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8" h="1435" fill="none" extrusionOk="0">
                        <a:moveTo>
                          <a:pt x="0" y="1"/>
                        </a:moveTo>
                        <a:lnTo>
                          <a:pt x="7647" y="1435"/>
                        </a:lnTo>
                      </a:path>
                    </a:pathLst>
                  </a:custGeom>
                  <a:noFill/>
                  <a:ln w="9525" cap="flat" cmpd="sng">
                    <a:solidFill>
                      <a:schemeClr val="dk1"/>
                    </a:solidFill>
                    <a:prstDash val="solid"/>
                    <a:miter lim="14935"/>
                    <a:headEnd type="none" w="sm" len="sm"/>
                    <a:tailEnd type="none" w="sm" len="sm"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77" name="Google Shape;3377;p40"/>
                  <p:cNvSpPr/>
                  <p:nvPr/>
                </p:nvSpPr>
                <p:spPr>
                  <a:xfrm>
                    <a:off x="11938725" y="5170700"/>
                    <a:ext cx="49300" cy="17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72" h="689" fill="none" extrusionOk="0">
                        <a:moveTo>
                          <a:pt x="0" y="688"/>
                        </a:moveTo>
                        <a:lnTo>
                          <a:pt x="1972" y="1"/>
                        </a:lnTo>
                      </a:path>
                    </a:pathLst>
                  </a:custGeom>
                  <a:noFill/>
                  <a:ln w="9525" cap="flat" cmpd="sng">
                    <a:solidFill>
                      <a:schemeClr val="dk1"/>
                    </a:solidFill>
                    <a:prstDash val="solid"/>
                    <a:miter lim="14935"/>
                    <a:headEnd type="none" w="sm" len="sm"/>
                    <a:tailEnd type="none" w="sm" len="sm"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78" name="Google Shape;3378;p40"/>
                  <p:cNvSpPr/>
                  <p:nvPr/>
                </p:nvSpPr>
                <p:spPr>
                  <a:xfrm>
                    <a:off x="11896900" y="5001575"/>
                    <a:ext cx="72075" cy="38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83" h="1524" fill="none" extrusionOk="0">
                        <a:moveTo>
                          <a:pt x="0" y="0"/>
                        </a:moveTo>
                        <a:lnTo>
                          <a:pt x="2883" y="1523"/>
                        </a:lnTo>
                      </a:path>
                    </a:pathLst>
                  </a:custGeom>
                  <a:noFill/>
                  <a:ln w="9525" cap="flat" cmpd="sng">
                    <a:solidFill>
                      <a:schemeClr val="dk1"/>
                    </a:solidFill>
                    <a:prstDash val="solid"/>
                    <a:miter lim="14935"/>
                    <a:headEnd type="none" w="sm" len="sm"/>
                    <a:tailEnd type="none" w="sm" len="sm"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79" name="Google Shape;3379;p40"/>
                  <p:cNvSpPr/>
                  <p:nvPr/>
                </p:nvSpPr>
                <p:spPr>
                  <a:xfrm>
                    <a:off x="11909600" y="5019850"/>
                    <a:ext cx="21300" cy="4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2" h="196" fill="none" extrusionOk="0">
                        <a:moveTo>
                          <a:pt x="0" y="195"/>
                        </a:moveTo>
                        <a:lnTo>
                          <a:pt x="851" y="1"/>
                        </a:lnTo>
                      </a:path>
                    </a:pathLst>
                  </a:custGeom>
                  <a:noFill/>
                  <a:ln w="9525" cap="flat" cmpd="sng">
                    <a:solidFill>
                      <a:schemeClr val="dk1"/>
                    </a:solidFill>
                    <a:prstDash val="solid"/>
                    <a:miter lim="14935"/>
                    <a:headEnd type="none" w="sm" len="sm"/>
                    <a:tailEnd type="none" w="sm" len="sm"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80" name="Google Shape;3380;p40"/>
                  <p:cNvSpPr/>
                  <p:nvPr/>
                </p:nvSpPr>
                <p:spPr>
                  <a:xfrm>
                    <a:off x="12283725" y="5195350"/>
                    <a:ext cx="126250" cy="23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50" h="9441" fill="none" extrusionOk="0">
                        <a:moveTo>
                          <a:pt x="1" y="9440"/>
                        </a:moveTo>
                        <a:cubicBezTo>
                          <a:pt x="1" y="9440"/>
                          <a:pt x="912" y="3152"/>
                          <a:pt x="5049" y="1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chemeClr val="dk1"/>
                    </a:solidFill>
                    <a:prstDash val="solid"/>
                    <a:miter lim="14935"/>
                    <a:headEnd type="none" w="sm" len="sm"/>
                    <a:tailEnd type="none" w="sm" len="sm"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81" name="Google Shape;3381;p40"/>
                  <p:cNvSpPr/>
                  <p:nvPr/>
                </p:nvSpPr>
                <p:spPr>
                  <a:xfrm>
                    <a:off x="12324425" y="5186775"/>
                    <a:ext cx="36625" cy="118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5" h="4735" fill="none" extrusionOk="0">
                        <a:moveTo>
                          <a:pt x="1465" y="0"/>
                        </a:moveTo>
                        <a:lnTo>
                          <a:pt x="1" y="4735"/>
                        </a:lnTo>
                      </a:path>
                    </a:pathLst>
                  </a:custGeom>
                  <a:noFill/>
                  <a:ln w="9525" cap="flat" cmpd="sng">
                    <a:solidFill>
                      <a:schemeClr val="dk1"/>
                    </a:solidFill>
                    <a:prstDash val="solid"/>
                    <a:miter lim="14935"/>
                    <a:headEnd type="none" w="sm" len="sm"/>
                    <a:tailEnd type="none" w="sm" len="sm"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82" name="Google Shape;3382;p40"/>
                  <p:cNvSpPr/>
                  <p:nvPr/>
                </p:nvSpPr>
                <p:spPr>
                  <a:xfrm>
                    <a:off x="12344975" y="5227850"/>
                    <a:ext cx="63875" cy="39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55" h="1599" fill="none" extrusionOk="0">
                        <a:moveTo>
                          <a:pt x="0" y="1598"/>
                        </a:moveTo>
                        <a:cubicBezTo>
                          <a:pt x="0" y="1598"/>
                          <a:pt x="1852" y="179"/>
                          <a:pt x="2554" y="0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chemeClr val="dk1"/>
                    </a:solidFill>
                    <a:prstDash val="solid"/>
                    <a:miter lim="14935"/>
                    <a:headEnd type="none" w="sm" len="sm"/>
                    <a:tailEnd type="none" w="sm" len="sm"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83" name="Google Shape;3383;p40"/>
                  <p:cNvSpPr/>
                  <p:nvPr/>
                </p:nvSpPr>
                <p:spPr>
                  <a:xfrm>
                    <a:off x="12251625" y="5228600"/>
                    <a:ext cx="32875" cy="162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5" h="6513" fill="none" extrusionOk="0">
                        <a:moveTo>
                          <a:pt x="1315" y="0"/>
                        </a:moveTo>
                        <a:lnTo>
                          <a:pt x="0" y="6512"/>
                        </a:lnTo>
                      </a:path>
                    </a:pathLst>
                  </a:custGeom>
                  <a:noFill/>
                  <a:ln w="9525" cap="flat" cmpd="sng">
                    <a:solidFill>
                      <a:schemeClr val="dk1"/>
                    </a:solidFill>
                    <a:prstDash val="solid"/>
                    <a:miter lim="14935"/>
                    <a:headEnd type="none" w="sm" len="sm"/>
                    <a:tailEnd type="none" w="sm" len="sm"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84" name="Google Shape;3384;p40"/>
                  <p:cNvSpPr/>
                  <p:nvPr/>
                </p:nvSpPr>
                <p:spPr>
                  <a:xfrm>
                    <a:off x="12199350" y="5013500"/>
                    <a:ext cx="116525" cy="327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61" h="13085" fill="none" extrusionOk="0">
                        <a:moveTo>
                          <a:pt x="478" y="13085"/>
                        </a:moveTo>
                        <a:cubicBezTo>
                          <a:pt x="478" y="13085"/>
                          <a:pt x="0" y="5423"/>
                          <a:pt x="4660" y="1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chemeClr val="dk1"/>
                    </a:solidFill>
                    <a:prstDash val="solid"/>
                    <a:miter lim="14935"/>
                    <a:headEnd type="none" w="sm" len="sm"/>
                    <a:tailEnd type="none" w="sm" len="sm"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85" name="Google Shape;3385;p40"/>
                  <p:cNvSpPr/>
                  <p:nvPr/>
                </p:nvSpPr>
                <p:spPr>
                  <a:xfrm>
                    <a:off x="12260575" y="5010900"/>
                    <a:ext cx="10850" cy="87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4" h="3496" fill="none" extrusionOk="0">
                        <a:moveTo>
                          <a:pt x="404" y="0"/>
                        </a:moveTo>
                        <a:cubicBezTo>
                          <a:pt x="404" y="0"/>
                          <a:pt x="434" y="2554"/>
                          <a:pt x="1" y="3495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chemeClr val="dk1"/>
                    </a:solidFill>
                    <a:prstDash val="solid"/>
                    <a:miter lim="14935"/>
                    <a:headEnd type="none" w="sm" len="sm"/>
                    <a:tailEnd type="none" w="sm" len="sm"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86" name="Google Shape;3386;p40"/>
                  <p:cNvSpPr/>
                  <p:nvPr/>
                </p:nvSpPr>
                <p:spPr>
                  <a:xfrm>
                    <a:off x="12226225" y="5106125"/>
                    <a:ext cx="80675" cy="91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27" h="3645" fill="none" extrusionOk="0">
                        <a:moveTo>
                          <a:pt x="3227" y="0"/>
                        </a:moveTo>
                        <a:cubicBezTo>
                          <a:pt x="3227" y="0"/>
                          <a:pt x="972" y="1882"/>
                          <a:pt x="1" y="3644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chemeClr val="dk1"/>
                    </a:solidFill>
                    <a:prstDash val="solid"/>
                    <a:miter lim="14935"/>
                    <a:headEnd type="none" w="sm" len="sm"/>
                    <a:tailEnd type="none" w="sm" len="sm"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87" name="Google Shape;3387;p40"/>
                  <p:cNvSpPr/>
                  <p:nvPr/>
                </p:nvSpPr>
                <p:spPr>
                  <a:xfrm>
                    <a:off x="12166125" y="5196850"/>
                    <a:ext cx="1500" cy="86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" h="3466" fill="none" extrusionOk="0">
                        <a:moveTo>
                          <a:pt x="60" y="0"/>
                        </a:moveTo>
                        <a:lnTo>
                          <a:pt x="0" y="3466"/>
                        </a:lnTo>
                      </a:path>
                    </a:pathLst>
                  </a:custGeom>
                  <a:noFill/>
                  <a:ln w="9525" cap="flat" cmpd="sng">
                    <a:solidFill>
                      <a:schemeClr val="dk1"/>
                    </a:solidFill>
                    <a:prstDash val="solid"/>
                    <a:miter lim="14935"/>
                    <a:headEnd type="none" w="sm" len="sm"/>
                    <a:tailEnd type="none" w="sm" len="sm"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88" name="Google Shape;3388;p40"/>
                  <p:cNvSpPr/>
                  <p:nvPr/>
                </p:nvSpPr>
                <p:spPr>
                  <a:xfrm>
                    <a:off x="12167225" y="5199100"/>
                    <a:ext cx="29150" cy="37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6" h="1494" fill="none" extrusionOk="0">
                        <a:moveTo>
                          <a:pt x="1166" y="0"/>
                        </a:moveTo>
                        <a:lnTo>
                          <a:pt x="1" y="1494"/>
                        </a:lnTo>
                      </a:path>
                    </a:pathLst>
                  </a:custGeom>
                  <a:noFill/>
                  <a:ln w="9525" cap="flat" cmpd="sng">
                    <a:solidFill>
                      <a:schemeClr val="dk1"/>
                    </a:solidFill>
                    <a:prstDash val="solid"/>
                    <a:miter lim="14935"/>
                    <a:headEnd type="none" w="sm" len="sm"/>
                    <a:tailEnd type="none" w="sm" len="sm"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89" name="Google Shape;3389;p40"/>
                  <p:cNvSpPr/>
                  <p:nvPr/>
                </p:nvSpPr>
                <p:spPr>
                  <a:xfrm>
                    <a:off x="12093675" y="4998575"/>
                    <a:ext cx="7875" cy="194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5" h="7768" fill="none" extrusionOk="0">
                        <a:moveTo>
                          <a:pt x="314" y="1"/>
                        </a:moveTo>
                        <a:lnTo>
                          <a:pt x="0" y="7767"/>
                        </a:lnTo>
                      </a:path>
                    </a:pathLst>
                  </a:custGeom>
                  <a:noFill/>
                  <a:ln w="9525" cap="flat" cmpd="sng">
                    <a:solidFill>
                      <a:schemeClr val="dk1"/>
                    </a:solidFill>
                    <a:prstDash val="solid"/>
                    <a:miter lim="14935"/>
                    <a:headEnd type="none" w="sm" len="sm"/>
                    <a:tailEnd type="none" w="sm" len="sm"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90" name="Google Shape;3390;p40"/>
                  <p:cNvSpPr/>
                  <p:nvPr/>
                </p:nvSpPr>
                <p:spPr>
                  <a:xfrm>
                    <a:off x="12097775" y="5046375"/>
                    <a:ext cx="27650" cy="43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6" h="1748" fill="none" extrusionOk="0">
                        <a:moveTo>
                          <a:pt x="1106" y="0"/>
                        </a:moveTo>
                        <a:lnTo>
                          <a:pt x="1" y="1748"/>
                        </a:lnTo>
                      </a:path>
                    </a:pathLst>
                  </a:custGeom>
                  <a:noFill/>
                  <a:ln w="9525" cap="flat" cmpd="sng">
                    <a:solidFill>
                      <a:schemeClr val="dk1"/>
                    </a:solidFill>
                    <a:prstDash val="solid"/>
                    <a:miter lim="14935"/>
                    <a:headEnd type="none" w="sm" len="sm"/>
                    <a:tailEnd type="none" w="sm" len="sm"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91" name="Google Shape;3391;p40"/>
                  <p:cNvSpPr/>
                  <p:nvPr/>
                </p:nvSpPr>
                <p:spPr>
                  <a:xfrm>
                    <a:off x="11967100" y="4981025"/>
                    <a:ext cx="20925" cy="79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7" h="3167" fill="none" extrusionOk="0">
                        <a:moveTo>
                          <a:pt x="0" y="1"/>
                        </a:moveTo>
                        <a:lnTo>
                          <a:pt x="837" y="3167"/>
                        </a:lnTo>
                      </a:path>
                    </a:pathLst>
                  </a:custGeom>
                  <a:noFill/>
                  <a:ln w="9525" cap="flat" cmpd="sng">
                    <a:solidFill>
                      <a:schemeClr val="dk1"/>
                    </a:solidFill>
                    <a:prstDash val="solid"/>
                    <a:miter lim="14935"/>
                    <a:headEnd type="none" w="sm" len="sm"/>
                    <a:tailEnd type="none" w="sm" len="sm"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92" name="Google Shape;3392;p40"/>
                  <p:cNvSpPr/>
                  <p:nvPr/>
                </p:nvSpPr>
                <p:spPr>
                  <a:xfrm>
                    <a:off x="11977175" y="4998575"/>
                    <a:ext cx="9350" cy="19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4" h="793" fill="none" extrusionOk="0">
                        <a:moveTo>
                          <a:pt x="374" y="1"/>
                        </a:moveTo>
                        <a:lnTo>
                          <a:pt x="1" y="792"/>
                        </a:lnTo>
                      </a:path>
                    </a:pathLst>
                  </a:custGeom>
                  <a:noFill/>
                  <a:ln w="9525" cap="flat" cmpd="sng">
                    <a:solidFill>
                      <a:schemeClr val="dk1"/>
                    </a:solidFill>
                    <a:prstDash val="solid"/>
                    <a:miter lim="14935"/>
                    <a:headEnd type="none" w="sm" len="sm"/>
                    <a:tailEnd type="none" w="sm" len="sm"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3393" name="Google Shape;3393;p40"/>
            <p:cNvSpPr/>
            <p:nvPr/>
          </p:nvSpPr>
          <p:spPr>
            <a:xfrm>
              <a:off x="4207015" y="4241900"/>
              <a:ext cx="190903" cy="146592"/>
            </a:xfrm>
            <a:custGeom>
              <a:avLst/>
              <a:gdLst/>
              <a:ahLst/>
              <a:cxnLst/>
              <a:rect l="l" t="t" r="r" b="b"/>
              <a:pathLst>
                <a:path w="5661" h="4347" fill="none" extrusionOk="0">
                  <a:moveTo>
                    <a:pt x="5661" y="4347"/>
                  </a:moveTo>
                  <a:cubicBezTo>
                    <a:pt x="5661" y="4347"/>
                    <a:pt x="1150" y="762"/>
                    <a:pt x="702" y="1"/>
                  </a:cubicBezTo>
                  <a:moveTo>
                    <a:pt x="0" y="2181"/>
                  </a:moveTo>
                  <a:lnTo>
                    <a:pt x="3017" y="218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1493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94" name="Google Shape;3394;p40"/>
            <p:cNvSpPr/>
            <p:nvPr/>
          </p:nvSpPr>
          <p:spPr>
            <a:xfrm>
              <a:off x="6163865" y="1112269"/>
              <a:ext cx="159170" cy="345554"/>
            </a:xfrm>
            <a:custGeom>
              <a:avLst/>
              <a:gdLst/>
              <a:ahLst/>
              <a:cxnLst/>
              <a:rect l="l" t="t" r="r" b="b"/>
              <a:pathLst>
                <a:path w="4720" h="10247" fill="none" extrusionOk="0">
                  <a:moveTo>
                    <a:pt x="0" y="10247"/>
                  </a:moveTo>
                  <a:cubicBezTo>
                    <a:pt x="0" y="10247"/>
                    <a:pt x="3928" y="6020"/>
                    <a:pt x="4720" y="5647"/>
                  </a:cubicBezTo>
                  <a:moveTo>
                    <a:pt x="2763" y="2615"/>
                  </a:moveTo>
                  <a:cubicBezTo>
                    <a:pt x="2763" y="2615"/>
                    <a:pt x="3689" y="1390"/>
                    <a:pt x="4436" y="1226"/>
                  </a:cubicBezTo>
                  <a:moveTo>
                    <a:pt x="1359" y="8813"/>
                  </a:moveTo>
                  <a:cubicBezTo>
                    <a:pt x="1359" y="8813"/>
                    <a:pt x="3361" y="3735"/>
                    <a:pt x="2629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1493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95" name="Google Shape;3395;p40"/>
            <p:cNvSpPr/>
            <p:nvPr/>
          </p:nvSpPr>
          <p:spPr>
            <a:xfrm>
              <a:off x="5112416" y="1083595"/>
              <a:ext cx="121796" cy="81432"/>
            </a:xfrm>
            <a:custGeom>
              <a:avLst/>
              <a:gdLst/>
              <a:ahLst/>
              <a:cxnLst/>
              <a:rect l="l" t="t" r="r" b="b"/>
              <a:pathLst>
                <a:path w="1210" h="809" extrusionOk="0">
                  <a:moveTo>
                    <a:pt x="112" y="0"/>
                  </a:moveTo>
                  <a:cubicBezTo>
                    <a:pt x="45" y="0"/>
                    <a:pt x="3" y="4"/>
                    <a:pt x="0" y="4"/>
                  </a:cubicBezTo>
                  <a:cubicBezTo>
                    <a:pt x="250" y="695"/>
                    <a:pt x="708" y="809"/>
                    <a:pt x="983" y="809"/>
                  </a:cubicBezTo>
                  <a:cubicBezTo>
                    <a:pt x="1119" y="809"/>
                    <a:pt x="1210" y="781"/>
                    <a:pt x="1210" y="781"/>
                  </a:cubicBezTo>
                  <a:cubicBezTo>
                    <a:pt x="1113" y="69"/>
                    <a:pt x="392" y="0"/>
                    <a:pt x="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396" name="Google Shape;3396;p40"/>
          <p:cNvSpPr/>
          <p:nvPr/>
        </p:nvSpPr>
        <p:spPr>
          <a:xfrm rot="-1155353" flipH="1">
            <a:off x="1177329" y="1185438"/>
            <a:ext cx="227992" cy="146351"/>
          </a:xfrm>
          <a:custGeom>
            <a:avLst/>
            <a:gdLst/>
            <a:ahLst/>
            <a:cxnLst/>
            <a:rect l="l" t="t" r="r" b="b"/>
            <a:pathLst>
              <a:path w="1508" h="968" extrusionOk="0">
                <a:moveTo>
                  <a:pt x="1160" y="1"/>
                </a:moveTo>
                <a:cubicBezTo>
                  <a:pt x="359" y="1"/>
                  <a:pt x="0" y="953"/>
                  <a:pt x="14" y="953"/>
                </a:cubicBezTo>
                <a:cubicBezTo>
                  <a:pt x="102" y="963"/>
                  <a:pt x="186" y="968"/>
                  <a:pt x="264" y="968"/>
                </a:cubicBezTo>
                <a:cubicBezTo>
                  <a:pt x="1364" y="968"/>
                  <a:pt x="1507" y="57"/>
                  <a:pt x="1507" y="57"/>
                </a:cubicBezTo>
                <a:cubicBezTo>
                  <a:pt x="1384" y="18"/>
                  <a:pt x="1268" y="1"/>
                  <a:pt x="116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Google Shape;3268;p40">
            <a:extLst>
              <a:ext uri="{FF2B5EF4-FFF2-40B4-BE49-F238E27FC236}">
                <a16:creationId xmlns:a16="http://schemas.microsoft.com/office/drawing/2014/main" id="{1203BD3A-95D1-18D1-97C9-CC376DBBE922}"/>
              </a:ext>
            </a:extLst>
          </p:cNvPr>
          <p:cNvSpPr txBox="1">
            <a:spLocks/>
          </p:cNvSpPr>
          <p:nvPr/>
        </p:nvSpPr>
        <p:spPr>
          <a:xfrm>
            <a:off x="2298862" y="4542125"/>
            <a:ext cx="4078873" cy="864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ek Malayalam"/>
              <a:buNone/>
              <a:defRPr sz="1800" b="0" i="0" u="none" strike="noStrike" cap="none">
                <a:solidFill>
                  <a:schemeClr val="dk1"/>
                </a:solidFill>
                <a:latin typeface="Anek Malayalam"/>
                <a:ea typeface="Anek Malayalam"/>
                <a:cs typeface="Anek Malayalam"/>
                <a:sym typeface="Anek Malayala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ek Malayalam"/>
              <a:buNone/>
              <a:defRPr sz="2800" b="0" i="0" u="none" strike="noStrike" cap="none">
                <a:solidFill>
                  <a:schemeClr val="dk1"/>
                </a:solidFill>
                <a:latin typeface="Anek Malayalam"/>
                <a:ea typeface="Anek Malayalam"/>
                <a:cs typeface="Anek Malayalam"/>
                <a:sym typeface="Anek Malayala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ek Malayalam"/>
              <a:buNone/>
              <a:defRPr sz="2800" b="0" i="0" u="none" strike="noStrike" cap="none">
                <a:solidFill>
                  <a:schemeClr val="dk1"/>
                </a:solidFill>
                <a:latin typeface="Anek Malayalam"/>
                <a:ea typeface="Anek Malayalam"/>
                <a:cs typeface="Anek Malayalam"/>
                <a:sym typeface="Anek Malayala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ek Malayalam"/>
              <a:buNone/>
              <a:defRPr sz="2800" b="0" i="0" u="none" strike="noStrike" cap="none">
                <a:solidFill>
                  <a:schemeClr val="dk1"/>
                </a:solidFill>
                <a:latin typeface="Anek Malayalam"/>
                <a:ea typeface="Anek Malayalam"/>
                <a:cs typeface="Anek Malayalam"/>
                <a:sym typeface="Anek Malayala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ek Malayalam"/>
              <a:buNone/>
              <a:defRPr sz="2800" b="0" i="0" u="none" strike="noStrike" cap="none">
                <a:solidFill>
                  <a:schemeClr val="dk1"/>
                </a:solidFill>
                <a:latin typeface="Anek Malayalam"/>
                <a:ea typeface="Anek Malayalam"/>
                <a:cs typeface="Anek Malayalam"/>
                <a:sym typeface="Anek Malayala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ek Malayalam"/>
              <a:buNone/>
              <a:defRPr sz="2800" b="0" i="0" u="none" strike="noStrike" cap="none">
                <a:solidFill>
                  <a:schemeClr val="dk1"/>
                </a:solidFill>
                <a:latin typeface="Anek Malayalam"/>
                <a:ea typeface="Anek Malayalam"/>
                <a:cs typeface="Anek Malayalam"/>
                <a:sym typeface="Anek Malayala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ek Malayalam"/>
              <a:buNone/>
              <a:defRPr sz="2800" b="0" i="0" u="none" strike="noStrike" cap="none">
                <a:solidFill>
                  <a:schemeClr val="dk1"/>
                </a:solidFill>
                <a:latin typeface="Anek Malayalam"/>
                <a:ea typeface="Anek Malayalam"/>
                <a:cs typeface="Anek Malayalam"/>
                <a:sym typeface="Anek Malayala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ek Malayalam"/>
              <a:buNone/>
              <a:defRPr sz="2800" b="0" i="0" u="none" strike="noStrike" cap="none">
                <a:solidFill>
                  <a:schemeClr val="dk1"/>
                </a:solidFill>
                <a:latin typeface="Anek Malayalam"/>
                <a:ea typeface="Anek Malayalam"/>
                <a:cs typeface="Anek Malayalam"/>
                <a:sym typeface="Anek Malayala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nek Malayalam"/>
              <a:buNone/>
              <a:defRPr sz="2800" b="0" i="0" u="none" strike="noStrike" cap="none">
                <a:solidFill>
                  <a:schemeClr val="dk1"/>
                </a:solidFill>
                <a:latin typeface="Anek Malayalam"/>
                <a:ea typeface="Anek Malayalam"/>
                <a:cs typeface="Anek Malayalam"/>
                <a:sym typeface="Anek Malayalam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Anek Malayalam"/>
              <a:buNone/>
              <a:tabLst/>
              <a:defRPr/>
            </a:pPr>
            <a:r>
              <a:rPr kumimoji="0" lang="e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ek Malayalam"/>
                <a:sym typeface="Anek Malayalam"/>
              </a:rPr>
              <a:t>Under the Direction of: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Anek Malayalam"/>
              <a:buNone/>
              <a:tabLst/>
              <a:defRPr/>
            </a:pPr>
            <a:r>
              <a:rPr kumimoji="0" lang="e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ek Malayalam"/>
                <a:sym typeface="Anek Malayalam"/>
              </a:rPr>
              <a:t>Mrs. K. Fester and Mr. R. Esau</a:t>
            </a:r>
          </a:p>
        </p:txBody>
      </p:sp>
      <p:pic>
        <p:nvPicPr>
          <p:cNvPr id="5124" name="Picture 4" descr="Boy Playing Saxophone Cartoon PNG &amp; SVG Design For T-Shirts">
            <a:extLst>
              <a:ext uri="{FF2B5EF4-FFF2-40B4-BE49-F238E27FC236}">
                <a16:creationId xmlns:a16="http://schemas.microsoft.com/office/drawing/2014/main" id="{8F05F698-B8A8-7894-0DB3-E4ACF6669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826" y="720617"/>
            <a:ext cx="2722859" cy="2722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626356-FFCA-3F07-BCEB-5EA7C8CF680C}"/>
              </a:ext>
            </a:extLst>
          </p:cNvPr>
          <p:cNvSpPr txBox="1"/>
          <p:nvPr/>
        </p:nvSpPr>
        <p:spPr>
          <a:xfrm>
            <a:off x="393689" y="5614182"/>
            <a:ext cx="594893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Featuring HWSS Concert Bands, Jazz Bands,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Concert Choir, Vocal Jazz and String Orchestra.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CAE458-7AA3-25C6-B2B9-606175856427}"/>
              </a:ext>
            </a:extLst>
          </p:cNvPr>
          <p:cNvSpPr txBox="1"/>
          <p:nvPr/>
        </p:nvSpPr>
        <p:spPr>
          <a:xfrm>
            <a:off x="8027053" y="929214"/>
            <a:ext cx="35539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Admission by Donation</a:t>
            </a:r>
          </a:p>
        </p:txBody>
      </p:sp>
      <p:grpSp>
        <p:nvGrpSpPr>
          <p:cNvPr id="5" name="Google Shape;3269;p40">
            <a:extLst>
              <a:ext uri="{FF2B5EF4-FFF2-40B4-BE49-F238E27FC236}">
                <a16:creationId xmlns:a16="http://schemas.microsoft.com/office/drawing/2014/main" id="{43725EB4-A2A8-09CB-8758-704D3FBD7A8C}"/>
              </a:ext>
            </a:extLst>
          </p:cNvPr>
          <p:cNvGrpSpPr/>
          <p:nvPr/>
        </p:nvGrpSpPr>
        <p:grpSpPr>
          <a:xfrm>
            <a:off x="1365918" y="1025785"/>
            <a:ext cx="381749" cy="232828"/>
            <a:chOff x="7871651" y="404306"/>
            <a:chExt cx="286312" cy="174621"/>
          </a:xfrm>
        </p:grpSpPr>
        <p:sp>
          <p:nvSpPr>
            <p:cNvPr id="6" name="Google Shape;3270;p40">
              <a:extLst>
                <a:ext uri="{FF2B5EF4-FFF2-40B4-BE49-F238E27FC236}">
                  <a16:creationId xmlns:a16="http://schemas.microsoft.com/office/drawing/2014/main" id="{205D8B24-10BA-83F2-FF7C-C3952216E50E}"/>
                </a:ext>
              </a:extLst>
            </p:cNvPr>
            <p:cNvSpPr/>
            <p:nvPr/>
          </p:nvSpPr>
          <p:spPr>
            <a:xfrm>
              <a:off x="7995249" y="404306"/>
              <a:ext cx="162715" cy="174621"/>
            </a:xfrm>
            <a:custGeom>
              <a:avLst/>
              <a:gdLst/>
              <a:ahLst/>
              <a:cxnLst/>
              <a:rect l="l" t="t" r="r" b="b"/>
              <a:pathLst>
                <a:path w="1435" h="1540" extrusionOk="0">
                  <a:moveTo>
                    <a:pt x="210" y="1"/>
                  </a:moveTo>
                  <a:lnTo>
                    <a:pt x="210" y="1"/>
                  </a:lnTo>
                  <a:cubicBezTo>
                    <a:pt x="1" y="1315"/>
                    <a:pt x="1046" y="1539"/>
                    <a:pt x="1046" y="1539"/>
                  </a:cubicBezTo>
                  <a:cubicBezTo>
                    <a:pt x="1434" y="50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Google Shape;3271;p40">
              <a:extLst>
                <a:ext uri="{FF2B5EF4-FFF2-40B4-BE49-F238E27FC236}">
                  <a16:creationId xmlns:a16="http://schemas.microsoft.com/office/drawing/2014/main" id="{4F9A71EF-66F1-05FC-258F-B686C887D84B}"/>
                </a:ext>
              </a:extLst>
            </p:cNvPr>
            <p:cNvSpPr/>
            <p:nvPr/>
          </p:nvSpPr>
          <p:spPr>
            <a:xfrm>
              <a:off x="7871651" y="412810"/>
              <a:ext cx="123708" cy="132213"/>
            </a:xfrm>
            <a:custGeom>
              <a:avLst/>
              <a:gdLst/>
              <a:ahLst/>
              <a:cxnLst/>
              <a:rect l="l" t="t" r="r" b="b"/>
              <a:pathLst>
                <a:path w="1091" h="1166" extrusionOk="0">
                  <a:moveTo>
                    <a:pt x="1031" y="1"/>
                  </a:moveTo>
                  <a:cubicBezTo>
                    <a:pt x="0" y="314"/>
                    <a:pt x="194" y="1166"/>
                    <a:pt x="194" y="1166"/>
                  </a:cubicBezTo>
                  <a:cubicBezTo>
                    <a:pt x="1090" y="1076"/>
                    <a:pt x="1031" y="1"/>
                    <a:pt x="10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" name="Google Shape;3269;p40">
            <a:extLst>
              <a:ext uri="{FF2B5EF4-FFF2-40B4-BE49-F238E27FC236}">
                <a16:creationId xmlns:a16="http://schemas.microsoft.com/office/drawing/2014/main" id="{37456531-EC32-E174-162F-4932694E9AA7}"/>
              </a:ext>
            </a:extLst>
          </p:cNvPr>
          <p:cNvGrpSpPr/>
          <p:nvPr/>
        </p:nvGrpSpPr>
        <p:grpSpPr>
          <a:xfrm>
            <a:off x="3882805" y="2444202"/>
            <a:ext cx="381749" cy="232828"/>
            <a:chOff x="7871651" y="404306"/>
            <a:chExt cx="286312" cy="174621"/>
          </a:xfrm>
        </p:grpSpPr>
        <p:sp>
          <p:nvSpPr>
            <p:cNvPr id="9" name="Google Shape;3270;p40">
              <a:extLst>
                <a:ext uri="{FF2B5EF4-FFF2-40B4-BE49-F238E27FC236}">
                  <a16:creationId xmlns:a16="http://schemas.microsoft.com/office/drawing/2014/main" id="{9A7188CB-2BBF-B9A1-CBCB-39B9AE888D7A}"/>
                </a:ext>
              </a:extLst>
            </p:cNvPr>
            <p:cNvSpPr/>
            <p:nvPr/>
          </p:nvSpPr>
          <p:spPr>
            <a:xfrm>
              <a:off x="7995249" y="404306"/>
              <a:ext cx="162715" cy="174621"/>
            </a:xfrm>
            <a:custGeom>
              <a:avLst/>
              <a:gdLst/>
              <a:ahLst/>
              <a:cxnLst/>
              <a:rect l="l" t="t" r="r" b="b"/>
              <a:pathLst>
                <a:path w="1435" h="1540" extrusionOk="0">
                  <a:moveTo>
                    <a:pt x="210" y="1"/>
                  </a:moveTo>
                  <a:lnTo>
                    <a:pt x="210" y="1"/>
                  </a:lnTo>
                  <a:cubicBezTo>
                    <a:pt x="1" y="1315"/>
                    <a:pt x="1046" y="1539"/>
                    <a:pt x="1046" y="1539"/>
                  </a:cubicBezTo>
                  <a:cubicBezTo>
                    <a:pt x="1434" y="50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Google Shape;3271;p40">
              <a:extLst>
                <a:ext uri="{FF2B5EF4-FFF2-40B4-BE49-F238E27FC236}">
                  <a16:creationId xmlns:a16="http://schemas.microsoft.com/office/drawing/2014/main" id="{B3AB1B1F-0D3C-231B-1694-AD679F05E0F2}"/>
                </a:ext>
              </a:extLst>
            </p:cNvPr>
            <p:cNvSpPr/>
            <p:nvPr/>
          </p:nvSpPr>
          <p:spPr>
            <a:xfrm>
              <a:off x="7871651" y="412810"/>
              <a:ext cx="123708" cy="132213"/>
            </a:xfrm>
            <a:custGeom>
              <a:avLst/>
              <a:gdLst/>
              <a:ahLst/>
              <a:cxnLst/>
              <a:rect l="l" t="t" r="r" b="b"/>
              <a:pathLst>
                <a:path w="1091" h="1166" extrusionOk="0">
                  <a:moveTo>
                    <a:pt x="1031" y="1"/>
                  </a:moveTo>
                  <a:cubicBezTo>
                    <a:pt x="0" y="314"/>
                    <a:pt x="194" y="1166"/>
                    <a:pt x="194" y="1166"/>
                  </a:cubicBezTo>
                  <a:cubicBezTo>
                    <a:pt x="1090" y="1076"/>
                    <a:pt x="1031" y="1"/>
                    <a:pt x="10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" name="Google Shape;3269;p40">
            <a:extLst>
              <a:ext uri="{FF2B5EF4-FFF2-40B4-BE49-F238E27FC236}">
                <a16:creationId xmlns:a16="http://schemas.microsoft.com/office/drawing/2014/main" id="{0321D418-17CB-AF9B-93B8-DEDEC29BAF30}"/>
              </a:ext>
            </a:extLst>
          </p:cNvPr>
          <p:cNvGrpSpPr/>
          <p:nvPr/>
        </p:nvGrpSpPr>
        <p:grpSpPr>
          <a:xfrm>
            <a:off x="5418478" y="4510499"/>
            <a:ext cx="381749" cy="232828"/>
            <a:chOff x="7871651" y="404306"/>
            <a:chExt cx="286312" cy="174621"/>
          </a:xfrm>
        </p:grpSpPr>
        <p:sp>
          <p:nvSpPr>
            <p:cNvPr id="12" name="Google Shape;3270;p40">
              <a:extLst>
                <a:ext uri="{FF2B5EF4-FFF2-40B4-BE49-F238E27FC236}">
                  <a16:creationId xmlns:a16="http://schemas.microsoft.com/office/drawing/2014/main" id="{BF13078C-F77C-CEE5-96BD-9521D17B483C}"/>
                </a:ext>
              </a:extLst>
            </p:cNvPr>
            <p:cNvSpPr/>
            <p:nvPr/>
          </p:nvSpPr>
          <p:spPr>
            <a:xfrm>
              <a:off x="7995249" y="404306"/>
              <a:ext cx="162715" cy="174621"/>
            </a:xfrm>
            <a:custGeom>
              <a:avLst/>
              <a:gdLst/>
              <a:ahLst/>
              <a:cxnLst/>
              <a:rect l="l" t="t" r="r" b="b"/>
              <a:pathLst>
                <a:path w="1435" h="1540" extrusionOk="0">
                  <a:moveTo>
                    <a:pt x="210" y="1"/>
                  </a:moveTo>
                  <a:lnTo>
                    <a:pt x="210" y="1"/>
                  </a:lnTo>
                  <a:cubicBezTo>
                    <a:pt x="1" y="1315"/>
                    <a:pt x="1046" y="1539"/>
                    <a:pt x="1046" y="1539"/>
                  </a:cubicBezTo>
                  <a:cubicBezTo>
                    <a:pt x="1434" y="50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Google Shape;3271;p40">
              <a:extLst>
                <a:ext uri="{FF2B5EF4-FFF2-40B4-BE49-F238E27FC236}">
                  <a16:creationId xmlns:a16="http://schemas.microsoft.com/office/drawing/2014/main" id="{C05D6C33-4073-E2D1-B9DC-F3A3566E49EE}"/>
                </a:ext>
              </a:extLst>
            </p:cNvPr>
            <p:cNvSpPr/>
            <p:nvPr/>
          </p:nvSpPr>
          <p:spPr>
            <a:xfrm>
              <a:off x="7871651" y="412810"/>
              <a:ext cx="123708" cy="132213"/>
            </a:xfrm>
            <a:custGeom>
              <a:avLst/>
              <a:gdLst/>
              <a:ahLst/>
              <a:cxnLst/>
              <a:rect l="l" t="t" r="r" b="b"/>
              <a:pathLst>
                <a:path w="1091" h="1166" extrusionOk="0">
                  <a:moveTo>
                    <a:pt x="1031" y="1"/>
                  </a:moveTo>
                  <a:cubicBezTo>
                    <a:pt x="0" y="314"/>
                    <a:pt x="194" y="1166"/>
                    <a:pt x="194" y="1166"/>
                  </a:cubicBezTo>
                  <a:cubicBezTo>
                    <a:pt x="1090" y="1076"/>
                    <a:pt x="1031" y="1"/>
                    <a:pt x="10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oogle Shape;3269;p40">
            <a:extLst>
              <a:ext uri="{FF2B5EF4-FFF2-40B4-BE49-F238E27FC236}">
                <a16:creationId xmlns:a16="http://schemas.microsoft.com/office/drawing/2014/main" id="{8AC20CF0-7713-B5DD-24B5-587644AF1262}"/>
              </a:ext>
            </a:extLst>
          </p:cNvPr>
          <p:cNvGrpSpPr/>
          <p:nvPr/>
        </p:nvGrpSpPr>
        <p:grpSpPr>
          <a:xfrm>
            <a:off x="10989777" y="3009216"/>
            <a:ext cx="381749" cy="232828"/>
            <a:chOff x="7871651" y="404306"/>
            <a:chExt cx="286312" cy="174621"/>
          </a:xfrm>
        </p:grpSpPr>
        <p:sp>
          <p:nvSpPr>
            <p:cNvPr id="15" name="Google Shape;3270;p40">
              <a:extLst>
                <a:ext uri="{FF2B5EF4-FFF2-40B4-BE49-F238E27FC236}">
                  <a16:creationId xmlns:a16="http://schemas.microsoft.com/office/drawing/2014/main" id="{6013A933-1E87-B442-8532-0521C1F0912B}"/>
                </a:ext>
              </a:extLst>
            </p:cNvPr>
            <p:cNvSpPr/>
            <p:nvPr/>
          </p:nvSpPr>
          <p:spPr>
            <a:xfrm>
              <a:off x="7995249" y="404306"/>
              <a:ext cx="162715" cy="174621"/>
            </a:xfrm>
            <a:custGeom>
              <a:avLst/>
              <a:gdLst/>
              <a:ahLst/>
              <a:cxnLst/>
              <a:rect l="l" t="t" r="r" b="b"/>
              <a:pathLst>
                <a:path w="1435" h="1540" extrusionOk="0">
                  <a:moveTo>
                    <a:pt x="210" y="1"/>
                  </a:moveTo>
                  <a:lnTo>
                    <a:pt x="210" y="1"/>
                  </a:lnTo>
                  <a:cubicBezTo>
                    <a:pt x="1" y="1315"/>
                    <a:pt x="1046" y="1539"/>
                    <a:pt x="1046" y="1539"/>
                  </a:cubicBezTo>
                  <a:cubicBezTo>
                    <a:pt x="1434" y="50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Google Shape;3271;p40">
              <a:extLst>
                <a:ext uri="{FF2B5EF4-FFF2-40B4-BE49-F238E27FC236}">
                  <a16:creationId xmlns:a16="http://schemas.microsoft.com/office/drawing/2014/main" id="{E49CB09B-8853-8563-886C-E2BEDF472C76}"/>
                </a:ext>
              </a:extLst>
            </p:cNvPr>
            <p:cNvSpPr/>
            <p:nvPr/>
          </p:nvSpPr>
          <p:spPr>
            <a:xfrm>
              <a:off x="7871651" y="412810"/>
              <a:ext cx="123708" cy="132213"/>
            </a:xfrm>
            <a:custGeom>
              <a:avLst/>
              <a:gdLst/>
              <a:ahLst/>
              <a:cxnLst/>
              <a:rect l="l" t="t" r="r" b="b"/>
              <a:pathLst>
                <a:path w="1091" h="1166" extrusionOk="0">
                  <a:moveTo>
                    <a:pt x="1031" y="1"/>
                  </a:moveTo>
                  <a:cubicBezTo>
                    <a:pt x="0" y="314"/>
                    <a:pt x="194" y="1166"/>
                    <a:pt x="194" y="1166"/>
                  </a:cubicBezTo>
                  <a:cubicBezTo>
                    <a:pt x="1090" y="1076"/>
                    <a:pt x="1031" y="1"/>
                    <a:pt x="10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Google Shape;3396;p40">
            <a:extLst>
              <a:ext uri="{FF2B5EF4-FFF2-40B4-BE49-F238E27FC236}">
                <a16:creationId xmlns:a16="http://schemas.microsoft.com/office/drawing/2014/main" id="{46D5012A-18BC-6C41-FB71-401B20E0616F}"/>
              </a:ext>
            </a:extLst>
          </p:cNvPr>
          <p:cNvSpPr/>
          <p:nvPr/>
        </p:nvSpPr>
        <p:spPr>
          <a:xfrm rot="-1155353" flipH="1">
            <a:off x="5255203" y="2397916"/>
            <a:ext cx="227992" cy="146351"/>
          </a:xfrm>
          <a:custGeom>
            <a:avLst/>
            <a:gdLst/>
            <a:ahLst/>
            <a:cxnLst/>
            <a:rect l="l" t="t" r="r" b="b"/>
            <a:pathLst>
              <a:path w="1508" h="968" extrusionOk="0">
                <a:moveTo>
                  <a:pt x="1160" y="1"/>
                </a:moveTo>
                <a:cubicBezTo>
                  <a:pt x="359" y="1"/>
                  <a:pt x="0" y="953"/>
                  <a:pt x="14" y="953"/>
                </a:cubicBezTo>
                <a:cubicBezTo>
                  <a:pt x="102" y="963"/>
                  <a:pt x="186" y="968"/>
                  <a:pt x="264" y="968"/>
                </a:cubicBezTo>
                <a:cubicBezTo>
                  <a:pt x="1364" y="968"/>
                  <a:pt x="1507" y="57"/>
                  <a:pt x="1507" y="57"/>
                </a:cubicBezTo>
                <a:cubicBezTo>
                  <a:pt x="1384" y="18"/>
                  <a:pt x="1268" y="1"/>
                  <a:pt x="116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Google Shape;3396;p40">
            <a:extLst>
              <a:ext uri="{FF2B5EF4-FFF2-40B4-BE49-F238E27FC236}">
                <a16:creationId xmlns:a16="http://schemas.microsoft.com/office/drawing/2014/main" id="{01B661D1-A5E9-8FC7-68B7-CB0BB26B40B3}"/>
              </a:ext>
            </a:extLst>
          </p:cNvPr>
          <p:cNvSpPr/>
          <p:nvPr/>
        </p:nvSpPr>
        <p:spPr>
          <a:xfrm rot="-1155353" flipH="1">
            <a:off x="11369319" y="964172"/>
            <a:ext cx="227992" cy="146351"/>
          </a:xfrm>
          <a:custGeom>
            <a:avLst/>
            <a:gdLst/>
            <a:ahLst/>
            <a:cxnLst/>
            <a:rect l="l" t="t" r="r" b="b"/>
            <a:pathLst>
              <a:path w="1508" h="968" extrusionOk="0">
                <a:moveTo>
                  <a:pt x="1160" y="1"/>
                </a:moveTo>
                <a:cubicBezTo>
                  <a:pt x="359" y="1"/>
                  <a:pt x="0" y="953"/>
                  <a:pt x="14" y="953"/>
                </a:cubicBezTo>
                <a:cubicBezTo>
                  <a:pt x="102" y="963"/>
                  <a:pt x="186" y="968"/>
                  <a:pt x="264" y="968"/>
                </a:cubicBezTo>
                <a:cubicBezTo>
                  <a:pt x="1364" y="968"/>
                  <a:pt x="1507" y="57"/>
                  <a:pt x="1507" y="57"/>
                </a:cubicBezTo>
                <a:cubicBezTo>
                  <a:pt x="1384" y="18"/>
                  <a:pt x="1268" y="1"/>
                  <a:pt x="116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Google Shape;3396;p40">
            <a:extLst>
              <a:ext uri="{FF2B5EF4-FFF2-40B4-BE49-F238E27FC236}">
                <a16:creationId xmlns:a16="http://schemas.microsoft.com/office/drawing/2014/main" id="{423DABB1-3578-908B-05DD-E2A0330A0117}"/>
              </a:ext>
            </a:extLst>
          </p:cNvPr>
          <p:cNvSpPr/>
          <p:nvPr/>
        </p:nvSpPr>
        <p:spPr>
          <a:xfrm rot="-1155353" flipH="1">
            <a:off x="617791" y="4607225"/>
            <a:ext cx="227992" cy="146351"/>
          </a:xfrm>
          <a:custGeom>
            <a:avLst/>
            <a:gdLst/>
            <a:ahLst/>
            <a:cxnLst/>
            <a:rect l="l" t="t" r="r" b="b"/>
            <a:pathLst>
              <a:path w="1508" h="968" extrusionOk="0">
                <a:moveTo>
                  <a:pt x="1160" y="1"/>
                </a:moveTo>
                <a:cubicBezTo>
                  <a:pt x="359" y="1"/>
                  <a:pt x="0" y="953"/>
                  <a:pt x="14" y="953"/>
                </a:cubicBezTo>
                <a:cubicBezTo>
                  <a:pt x="102" y="963"/>
                  <a:pt x="186" y="968"/>
                  <a:pt x="264" y="968"/>
                </a:cubicBezTo>
                <a:cubicBezTo>
                  <a:pt x="1364" y="968"/>
                  <a:pt x="1507" y="57"/>
                  <a:pt x="1507" y="57"/>
                </a:cubicBezTo>
                <a:cubicBezTo>
                  <a:pt x="1384" y="18"/>
                  <a:pt x="1268" y="1"/>
                  <a:pt x="116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75B102F-82F7-2CC0-EC27-1AC5589AC36A}"/>
              </a:ext>
            </a:extLst>
          </p:cNvPr>
          <p:cNvSpPr txBox="1"/>
          <p:nvPr/>
        </p:nvSpPr>
        <p:spPr>
          <a:xfrm>
            <a:off x="0" y="6601585"/>
            <a:ext cx="12984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Oct 29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459E91F-C34B-E9F4-DBBB-8F4D26FD1D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9761757"/>
              </p:ext>
            </p:extLst>
          </p:nvPr>
        </p:nvGraphicFramePr>
        <p:xfrm>
          <a:off x="5003696" y="802264"/>
          <a:ext cx="5854701" cy="1181100"/>
        </p:xfrm>
        <a:graphic>
          <a:graphicData uri="http://schemas.openxmlformats.org/drawingml/2006/table">
            <a:tbl>
              <a:tblPr/>
              <a:tblGrid>
                <a:gridCol w="5854701">
                  <a:extLst>
                    <a:ext uri="{9D8B030D-6E8A-4147-A177-3AD203B41FA5}">
                      <a16:colId xmlns:a16="http://schemas.microsoft.com/office/drawing/2014/main" val="2097814247"/>
                    </a:ext>
                  </a:extLst>
                </a:gridCol>
              </a:tblGrid>
              <a:tr h="1181100">
                <a:tc>
                  <a:txBody>
                    <a:bodyPr/>
                    <a:lstStyle/>
                    <a:p>
                      <a:pPr algn="l" fontAlgn="t"/>
                      <a:r>
                        <a:rPr lang="en-US" sz="4000" kern="1200" dirty="0">
                          <a:solidFill>
                            <a:schemeClr val="dk1"/>
                          </a:solidFill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Bell Schedule </a:t>
                      </a:r>
                      <a:b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6415992"/>
                  </a:ext>
                </a:extLst>
              </a:tr>
            </a:tbl>
          </a:graphicData>
        </a:graphic>
      </p:graphicFrame>
      <p:pic>
        <p:nvPicPr>
          <p:cNvPr id="7" name="image1.jpeg">
            <a:extLst>
              <a:ext uri="{FF2B5EF4-FFF2-40B4-BE49-F238E27FC236}">
                <a16:creationId xmlns:a16="http://schemas.microsoft.com/office/drawing/2014/main" id="{A91EB48B-277F-4ACB-84B2-7864713952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289" y="240866"/>
            <a:ext cx="1151948" cy="1151948"/>
          </a:xfrm>
          <a:prstGeom prst="rect">
            <a:avLst/>
          </a:prstGeom>
        </p:spPr>
      </p:pic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3AAD3C18-6447-839D-14AA-85F1C6EB6D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1001427"/>
              </p:ext>
            </p:extLst>
          </p:nvPr>
        </p:nvGraphicFramePr>
        <p:xfrm>
          <a:off x="2392219" y="1866610"/>
          <a:ext cx="8746836" cy="44805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373418">
                  <a:extLst>
                    <a:ext uri="{9D8B030D-6E8A-4147-A177-3AD203B41FA5}">
                      <a16:colId xmlns:a16="http://schemas.microsoft.com/office/drawing/2014/main" val="528588919"/>
                    </a:ext>
                  </a:extLst>
                </a:gridCol>
                <a:gridCol w="4373418">
                  <a:extLst>
                    <a:ext uri="{9D8B030D-6E8A-4147-A177-3AD203B41FA5}">
                      <a16:colId xmlns:a16="http://schemas.microsoft.com/office/drawing/2014/main" val="3356537936"/>
                    </a:ext>
                  </a:extLst>
                </a:gridCol>
              </a:tblGrid>
              <a:tr h="513388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Bahnschrift Light SemiCondensed" panose="020B0502040204020203" pitchFamily="34" charset="0"/>
                          <a:cs typeface="Aharoni" panose="020B0604020202020204" pitchFamily="2" charset="-79"/>
                        </a:rPr>
                        <a:t>Block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>
                          <a:latin typeface="Bahnschrift Light SemiCondensed" panose="020B0502040204020203" pitchFamily="34" charset="0"/>
                          <a:cs typeface="Aharoni" panose="020B0604020202020204" pitchFamily="2" charset="-79"/>
                        </a:rPr>
                        <a:t>8:00 – 9:12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1323121"/>
                  </a:ext>
                </a:extLst>
              </a:tr>
              <a:tr h="513388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Bahnschrift Light SemiCondensed" panose="020B0502040204020203" pitchFamily="34" charset="0"/>
                          <a:cs typeface="Aharoni" panose="020B0604020202020204" pitchFamily="2" charset="-79"/>
                        </a:rPr>
                        <a:t>Block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>
                          <a:latin typeface="Bahnschrift Light SemiCondensed" panose="020B0502040204020203" pitchFamily="34" charset="0"/>
                          <a:cs typeface="Aharoni" panose="020B0604020202020204" pitchFamily="2" charset="-79"/>
                        </a:rPr>
                        <a:t>9:16 – 10:28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773763"/>
                  </a:ext>
                </a:extLst>
              </a:tr>
              <a:tr h="513388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Bahnschrift Light SemiCondensed" panose="020B0502040204020203" pitchFamily="34" charset="0"/>
                          <a:cs typeface="Aharoni" panose="020B0604020202020204" pitchFamily="2" charset="-79"/>
                        </a:rPr>
                        <a:t>FLEX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>
                          <a:latin typeface="Bahnschrift Light SemiCondensed" panose="020B0502040204020203" pitchFamily="34" charset="0"/>
                          <a:cs typeface="Aharoni" panose="020B0604020202020204" pitchFamily="2" charset="-79"/>
                        </a:rPr>
                        <a:t>10:28 – 10:57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7736573"/>
                  </a:ext>
                </a:extLst>
              </a:tr>
              <a:tr h="513388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Bahnschrift Light SemiCondensed" panose="020B0502040204020203" pitchFamily="34" charset="0"/>
                          <a:cs typeface="Aharoni" panose="020B0604020202020204" pitchFamily="2" charset="-79"/>
                        </a:rPr>
                        <a:t>Block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>
                          <a:latin typeface="Bahnschrift Light SemiCondensed" panose="020B0502040204020203" pitchFamily="34" charset="0"/>
                          <a:cs typeface="Aharoni" panose="020B0604020202020204" pitchFamily="2" charset="-79"/>
                        </a:rPr>
                        <a:t>11:01 – 12:13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126463"/>
                  </a:ext>
                </a:extLst>
              </a:tr>
              <a:tr h="513388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Bahnschrift Light SemiCondensed" panose="020B0502040204020203" pitchFamily="34" charset="0"/>
                          <a:cs typeface="Aharoni" panose="020B0604020202020204" pitchFamily="2" charset="-79"/>
                        </a:rPr>
                        <a:t>LUNCH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Bahnschrift Light SemiCondensed" panose="020B0502040204020203" pitchFamily="34" charset="0"/>
                          <a:cs typeface="Aharoni" panose="020B0604020202020204" pitchFamily="2" charset="-79"/>
                        </a:rPr>
                        <a:t>12:13 – 12:53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607271"/>
                  </a:ext>
                </a:extLst>
              </a:tr>
              <a:tr h="513388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Bahnschrift Light SemiCondensed" panose="020B0502040204020203" pitchFamily="34" charset="0"/>
                          <a:cs typeface="Aharoni" panose="020B0604020202020204" pitchFamily="2" charset="-79"/>
                        </a:rPr>
                        <a:t>Block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>
                          <a:latin typeface="Bahnschrift Light SemiCondensed" panose="020B0502040204020203" pitchFamily="34" charset="0"/>
                          <a:cs typeface="Aharoni" panose="020B0604020202020204" pitchFamily="2" charset="-79"/>
                        </a:rPr>
                        <a:t>12:57 – 2:09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386167"/>
                  </a:ext>
                </a:extLst>
              </a:tr>
              <a:tr h="513388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Bahnschrift Light SemiCondensed" panose="020B0502040204020203" pitchFamily="34" charset="0"/>
                          <a:cs typeface="Aharoni" panose="020B0604020202020204" pitchFamily="2" charset="-79"/>
                        </a:rPr>
                        <a:t>Block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>
                          <a:latin typeface="Bahnschrift Light SemiCondensed" panose="020B0502040204020203" pitchFamily="34" charset="0"/>
                          <a:cs typeface="Aharoni" panose="020B0604020202020204" pitchFamily="2" charset="-79"/>
                        </a:rPr>
                        <a:t>2:13 – 3:25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07517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232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WordArt 3"/>
          <p:cNvSpPr>
            <a:spLocks noChangeArrowheads="1" noChangeShapeType="1" noTextEdit="1"/>
          </p:cNvSpPr>
          <p:nvPr/>
        </p:nvSpPr>
        <p:spPr bwMode="auto">
          <a:xfrm>
            <a:off x="2844021" y="935242"/>
            <a:ext cx="7710462" cy="2016224"/>
          </a:xfrm>
          <a:prstGeom prst="rect">
            <a:avLst/>
          </a:prstGeom>
        </p:spPr>
        <p:txBody>
          <a:bodyPr wrap="none" lIns="91262" tIns="45633" rIns="91262" bIns="45633" numCol="1" fromWordArt="1">
            <a:prstTxWarp prst="textPlain">
              <a:avLst>
                <a:gd name="adj" fmla="val 49691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 dirty="0">
                <a:ln w="9525">
                  <a:round/>
                  <a:headEnd/>
                  <a:tailEnd/>
                </a:ln>
                <a:solidFill>
                  <a:srgbClr val="800000">
                    <a:alpha val="98822"/>
                  </a:srgbClr>
                </a:solidFill>
                <a:latin typeface="Papyrus"/>
                <a:cs typeface="Arial" charset="0"/>
              </a:rPr>
              <a:t>CLUBS</a:t>
            </a:r>
          </a:p>
        </p:txBody>
      </p:sp>
      <p:pic>
        <p:nvPicPr>
          <p:cNvPr id="9" name="Picture 4" descr="Bear full 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6706" y="3429000"/>
            <a:ext cx="2725092" cy="2725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8343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ign with a blue and white background&#10;&#10;AI-generated content may be incorrect.">
            <a:extLst>
              <a:ext uri="{FF2B5EF4-FFF2-40B4-BE49-F238E27FC236}">
                <a16:creationId xmlns:a16="http://schemas.microsoft.com/office/drawing/2014/main" id="{7B32B78B-4E81-99FB-7231-05D1516B3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1C9EBC-932A-DE0E-6362-83EAE7DE97B1}"/>
              </a:ext>
            </a:extLst>
          </p:cNvPr>
          <p:cNvSpPr txBox="1"/>
          <p:nvPr/>
        </p:nvSpPr>
        <p:spPr>
          <a:xfrm>
            <a:off x="0" y="6627168"/>
            <a:ext cx="12312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Oct  21</a:t>
            </a:r>
          </a:p>
        </p:txBody>
      </p:sp>
    </p:spTree>
    <p:extLst>
      <p:ext uri="{BB962C8B-B14F-4D97-AF65-F5344CB8AC3E}">
        <p14:creationId xmlns:p14="http://schemas.microsoft.com/office/powerpoint/2010/main" val="2115305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indent="0">
              <a:spcAft>
                <a:spcPts val="1600"/>
              </a:spcAft>
              <a:buNone/>
            </a:pPr>
            <a:endParaRPr/>
          </a:p>
        </p:txBody>
      </p:sp>
      <p:pic>
        <p:nvPicPr>
          <p:cNvPr id="56" name="Google Shape;56;p13" title="Orange Brown Cute Illustrative Bingo Game Presentation (2)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2EB7065-0D54-E4DD-E4BA-D692535458FD}"/>
              </a:ext>
            </a:extLst>
          </p:cNvPr>
          <p:cNvSpPr txBox="1"/>
          <p:nvPr/>
        </p:nvSpPr>
        <p:spPr>
          <a:xfrm>
            <a:off x="0" y="6601585"/>
            <a:ext cx="12984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Oct 21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906B6-1E55-BAD5-F4CD-A282880D7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een and white sign&#10;&#10;AI-generated content may be incorrect.">
            <a:extLst>
              <a:ext uri="{FF2B5EF4-FFF2-40B4-BE49-F238E27FC236}">
                <a16:creationId xmlns:a16="http://schemas.microsoft.com/office/drawing/2014/main" id="{F1197C56-AF83-241D-5FB5-314EA384B5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2191999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CE41B7-A685-FCF1-DAE9-83657A8E45CB}"/>
              </a:ext>
            </a:extLst>
          </p:cNvPr>
          <p:cNvSpPr txBox="1"/>
          <p:nvPr/>
        </p:nvSpPr>
        <p:spPr>
          <a:xfrm>
            <a:off x="0" y="6601585"/>
            <a:ext cx="12984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Oct 21</a:t>
            </a:r>
          </a:p>
        </p:txBody>
      </p:sp>
    </p:spTree>
    <p:extLst>
      <p:ext uri="{BB962C8B-B14F-4D97-AF65-F5344CB8AC3E}">
        <p14:creationId xmlns:p14="http://schemas.microsoft.com/office/powerpoint/2010/main" val="3555071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oster for a charity event&#10;&#10;AI-generated content may be incorrect.">
            <a:extLst>
              <a:ext uri="{FF2B5EF4-FFF2-40B4-BE49-F238E27FC236}">
                <a16:creationId xmlns:a16="http://schemas.microsoft.com/office/drawing/2014/main" id="{74D1C239-3DB1-C5CC-54D9-3349233AA4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17B4DB-2D55-9F5F-F721-B89664661FE6}"/>
              </a:ext>
            </a:extLst>
          </p:cNvPr>
          <p:cNvSpPr txBox="1"/>
          <p:nvPr/>
        </p:nvSpPr>
        <p:spPr>
          <a:xfrm>
            <a:off x="0" y="6627168"/>
            <a:ext cx="12312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Oct 23</a:t>
            </a:r>
          </a:p>
        </p:txBody>
      </p:sp>
    </p:spTree>
    <p:extLst>
      <p:ext uri="{BB962C8B-B14F-4D97-AF65-F5344CB8AC3E}">
        <p14:creationId xmlns:p14="http://schemas.microsoft.com/office/powerpoint/2010/main" val="155904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with a cartoon character&#10;&#10;AI-generated content may be incorrect.">
            <a:extLst>
              <a:ext uri="{FF2B5EF4-FFF2-40B4-BE49-F238E27FC236}">
                <a16:creationId xmlns:a16="http://schemas.microsoft.com/office/drawing/2014/main" id="{E3F51903-63BB-C391-7E97-C726C51ED2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BA064D-D984-80B2-127F-D8D1D90F42FE}"/>
              </a:ext>
            </a:extLst>
          </p:cNvPr>
          <p:cNvSpPr txBox="1"/>
          <p:nvPr/>
        </p:nvSpPr>
        <p:spPr>
          <a:xfrm>
            <a:off x="0" y="6627168"/>
            <a:ext cx="12312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Oct 21</a:t>
            </a:r>
          </a:p>
        </p:txBody>
      </p:sp>
    </p:spTree>
    <p:extLst>
      <p:ext uri="{BB962C8B-B14F-4D97-AF65-F5344CB8AC3E}">
        <p14:creationId xmlns:p14="http://schemas.microsoft.com/office/powerpoint/2010/main" val="3089498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WordArt 3"/>
          <p:cNvSpPr>
            <a:spLocks noChangeArrowheads="1" noChangeShapeType="1" noTextEdit="1"/>
          </p:cNvSpPr>
          <p:nvPr/>
        </p:nvSpPr>
        <p:spPr bwMode="auto">
          <a:xfrm>
            <a:off x="2194743" y="1049326"/>
            <a:ext cx="8208913" cy="1872208"/>
          </a:xfrm>
          <a:prstGeom prst="rect">
            <a:avLst/>
          </a:prstGeom>
        </p:spPr>
        <p:txBody>
          <a:bodyPr wrap="none" lIns="91262" tIns="45633" rIns="91262" bIns="45633" numCol="1" fromWordArt="1">
            <a:prstTxWarp prst="textPlain">
              <a:avLst>
                <a:gd name="adj" fmla="val 50009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800000">
                    <a:alpha val="98822"/>
                  </a:srgbClr>
                </a:solidFill>
                <a:latin typeface="Papyrus"/>
              </a:rPr>
              <a:t>KODIAK</a:t>
            </a:r>
          </a:p>
          <a:p>
            <a:pPr algn="ctr"/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800000">
                    <a:alpha val="98822"/>
                  </a:srgbClr>
                </a:solidFill>
                <a:latin typeface="Papyrus"/>
              </a:rPr>
              <a:t>ATHLETICS</a:t>
            </a:r>
          </a:p>
        </p:txBody>
      </p:sp>
      <p:pic>
        <p:nvPicPr>
          <p:cNvPr id="9" name="Picture 4" descr="Bear full 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036" y="3284984"/>
            <a:ext cx="2725092" cy="2725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2785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30634D-659B-654B-318D-8D80D8DE9A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asketball Players stock illustration. Illustration of sport - 18196106">
            <a:extLst>
              <a:ext uri="{FF2B5EF4-FFF2-40B4-BE49-F238E27FC236}">
                <a16:creationId xmlns:a16="http://schemas.microsoft.com/office/drawing/2014/main" id="{99102649-0CDA-F669-7C50-F1CFF58EF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8464" y="115416"/>
            <a:ext cx="2676505" cy="3776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434ACF-D771-AC79-2C00-FF5594C44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003" y="248310"/>
            <a:ext cx="10018713" cy="1752599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sz="4800" dirty="0">
                <a:latin typeface="Arial Black" panose="020B0A04020102020204" pitchFamily="34" charset="0"/>
              </a:rPr>
              <a:t>Upcoming Basketball </a:t>
            </a:r>
            <a:br>
              <a:rPr lang="en-US" sz="4800" dirty="0">
                <a:latin typeface="Arial Black" panose="020B0A04020102020204" pitchFamily="34" charset="0"/>
              </a:rPr>
            </a:br>
            <a:r>
              <a:rPr lang="en-US" sz="4800" dirty="0">
                <a:latin typeface="Arial Black" panose="020B0A04020102020204" pitchFamily="34" charset="0"/>
              </a:rPr>
              <a:t>at Heritage Woods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323C69-FD28-49CC-585B-582CD9605C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0433" y="2075562"/>
            <a:ext cx="4565567" cy="3375472"/>
          </a:xfrm>
        </p:spPr>
        <p:txBody>
          <a:bodyPr>
            <a:noAutofit/>
          </a:bodyPr>
          <a:lstStyle/>
          <a:p>
            <a:pPr marL="0" indent="0" fontAlgn="base">
              <a:buNone/>
            </a:pPr>
            <a:r>
              <a:rPr lang="en-US" sz="2800" dirty="0"/>
              <a:t>Friday Oct 24</a:t>
            </a:r>
            <a:r>
              <a:rPr lang="en-US" sz="2800" baseline="30000" dirty="0"/>
              <a:t>th</a:t>
            </a:r>
            <a:endParaRPr lang="en-US" sz="2800" dirty="0"/>
          </a:p>
          <a:p>
            <a:pPr fontAlgn="base"/>
            <a:r>
              <a:rPr lang="en-US" sz="2800" b="1" dirty="0"/>
              <a:t>7-8:30 GR 9 Boys Tryout</a:t>
            </a:r>
          </a:p>
          <a:p>
            <a:pPr fontAlgn="base"/>
            <a:r>
              <a:rPr lang="en-US" sz="2800" b="1" dirty="0"/>
              <a:t>8:30-10 SR Boys Tryout</a:t>
            </a:r>
          </a:p>
          <a:p>
            <a:pPr fontAlgn="base"/>
            <a:r>
              <a:rPr lang="en-US" sz="2800" b="1" dirty="0"/>
              <a:t>2:30-4 Junior Boys Tryout</a:t>
            </a:r>
          </a:p>
          <a:p>
            <a:pPr marL="0" indent="0" fontAlgn="base">
              <a:buFont typeface="Arial"/>
              <a:buNone/>
            </a:pPr>
            <a:endParaRPr lang="en-US" sz="2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D1CE5D-54C1-4146-B190-77AE67B64615}"/>
              </a:ext>
            </a:extLst>
          </p:cNvPr>
          <p:cNvSpPr txBox="1"/>
          <p:nvPr/>
        </p:nvSpPr>
        <p:spPr>
          <a:xfrm>
            <a:off x="0" y="6627168"/>
            <a:ext cx="12312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Century Gothic"/>
              </a:rPr>
              <a:t>Oct 26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47786C7-1BCD-792C-D440-8AB6461D110E}"/>
              </a:ext>
            </a:extLst>
          </p:cNvPr>
          <p:cNvSpPr txBox="1">
            <a:spLocks/>
          </p:cNvSpPr>
          <p:nvPr/>
        </p:nvSpPr>
        <p:spPr>
          <a:xfrm>
            <a:off x="6277103" y="2959240"/>
            <a:ext cx="5867867" cy="37833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Font typeface="Arial"/>
              <a:buNone/>
            </a:pPr>
            <a:r>
              <a:rPr lang="en-US" sz="2800" dirty="0"/>
              <a:t>Sunday Oct 26th</a:t>
            </a:r>
          </a:p>
          <a:p>
            <a:pPr fontAlgn="base"/>
            <a:r>
              <a:rPr lang="en-US" sz="2800" b="1" dirty="0"/>
              <a:t>10:30-12:30 Senior Boys Open Gym</a:t>
            </a:r>
          </a:p>
          <a:p>
            <a:pPr fontAlgn="base"/>
            <a:r>
              <a:rPr lang="en-US" sz="2800" b="1" dirty="0"/>
              <a:t>12:30-2 Grade 9 Boys Tryouts</a:t>
            </a:r>
          </a:p>
          <a:p>
            <a:pPr fontAlgn="base"/>
            <a:r>
              <a:rPr lang="en-US" sz="2800" b="1" dirty="0"/>
              <a:t>2-4 Junior Boys Tryouts</a:t>
            </a:r>
          </a:p>
          <a:p>
            <a:pPr marL="0" indent="0" fontAlgn="base">
              <a:buFont typeface="Arial"/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6941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7CF56-EFD3-A821-2E40-D4DEF24F7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qr code on a pink background">
            <a:extLst>
              <a:ext uri="{FF2B5EF4-FFF2-40B4-BE49-F238E27FC236}">
                <a16:creationId xmlns:a16="http://schemas.microsoft.com/office/drawing/2014/main" id="{059A5DFF-BB3E-223B-83AE-A5579AA785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01DBED-4B7A-2AD4-3046-9606D7CA9D14}"/>
              </a:ext>
            </a:extLst>
          </p:cNvPr>
          <p:cNvSpPr txBox="1"/>
          <p:nvPr/>
        </p:nvSpPr>
        <p:spPr>
          <a:xfrm>
            <a:off x="0" y="6627168"/>
            <a:ext cx="12312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Oct 31</a:t>
            </a:r>
          </a:p>
        </p:txBody>
      </p:sp>
    </p:spTree>
    <p:extLst>
      <p:ext uri="{BB962C8B-B14F-4D97-AF65-F5344CB8AC3E}">
        <p14:creationId xmlns:p14="http://schemas.microsoft.com/office/powerpoint/2010/main" val="3649226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WordArt 3"/>
          <p:cNvSpPr>
            <a:spLocks noChangeArrowheads="1" noChangeShapeType="1" noTextEdit="1"/>
          </p:cNvSpPr>
          <p:nvPr/>
        </p:nvSpPr>
        <p:spPr bwMode="auto">
          <a:xfrm>
            <a:off x="2834072" y="709464"/>
            <a:ext cx="8208913" cy="2160240"/>
          </a:xfrm>
          <a:prstGeom prst="rect">
            <a:avLst/>
          </a:prstGeom>
        </p:spPr>
        <p:txBody>
          <a:bodyPr wrap="none" lIns="91262" tIns="45633" rIns="91262" bIns="45633" numCol="1" fromWordArt="1">
            <a:prstTxWarp prst="textPlain">
              <a:avLst>
                <a:gd name="adj" fmla="val 49691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800000">
                    <a:alpha val="98822"/>
                  </a:srgbClr>
                </a:solidFill>
                <a:latin typeface="Papyrus"/>
              </a:rPr>
              <a:t>CAREER</a:t>
            </a:r>
            <a:br>
              <a:rPr lang="en-US" sz="3600" kern="10" dirty="0">
                <a:ln w="9525">
                  <a:round/>
                  <a:headEnd/>
                  <a:tailEnd/>
                </a:ln>
                <a:solidFill>
                  <a:srgbClr val="800000">
                    <a:alpha val="98822"/>
                  </a:srgbClr>
                </a:solidFill>
                <a:latin typeface="Papyrus"/>
              </a:rPr>
            </a:b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800000">
                    <a:alpha val="98822"/>
                  </a:srgbClr>
                </a:solidFill>
                <a:latin typeface="Papyrus"/>
              </a:rPr>
              <a:t>CENTER</a:t>
            </a:r>
          </a:p>
        </p:txBody>
      </p:sp>
      <p:pic>
        <p:nvPicPr>
          <p:cNvPr id="9" name="Picture 4" descr="Bear full 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036" y="3296196"/>
            <a:ext cx="2725092" cy="2725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9733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A1B29D35-866D-7357-CB29-65F11161AC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0AA38C6-2986-D451-AF8F-E9700166BD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0486342"/>
              </p:ext>
            </p:extLst>
          </p:nvPr>
        </p:nvGraphicFramePr>
        <p:xfrm>
          <a:off x="2595965" y="371734"/>
          <a:ext cx="8156669" cy="2042160"/>
        </p:xfrm>
        <a:graphic>
          <a:graphicData uri="http://schemas.openxmlformats.org/drawingml/2006/table">
            <a:tbl>
              <a:tblPr/>
              <a:tblGrid>
                <a:gridCol w="8156669">
                  <a:extLst>
                    <a:ext uri="{9D8B030D-6E8A-4147-A177-3AD203B41FA5}">
                      <a16:colId xmlns:a16="http://schemas.microsoft.com/office/drawing/2014/main" val="2097814247"/>
                    </a:ext>
                  </a:extLst>
                </a:gridCol>
              </a:tblGrid>
              <a:tr h="767582">
                <a:tc>
                  <a:txBody>
                    <a:bodyPr/>
                    <a:lstStyle/>
                    <a:p>
                      <a:pPr algn="ctr" fontAlgn="t"/>
                      <a:r>
                        <a:rPr lang="en-US" sz="35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No Flex BELL SCHEDULE</a:t>
                      </a:r>
                    </a:p>
                    <a:p>
                      <a:pPr algn="ctr" fontAlgn="t"/>
                      <a:endParaRPr lang="en-US" sz="3500" b="0" i="0" u="none" strike="noStrike" kern="1200" dirty="0">
                        <a:solidFill>
                          <a:schemeClr val="dk1"/>
                        </a:solidFill>
                        <a:effectLst/>
                        <a:latin typeface="Arial Black" panose="020B0A040201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ctr" fontAlgn="t"/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6415992"/>
                  </a:ext>
                </a:extLst>
              </a:tr>
              <a:tr h="240810">
                <a:tc>
                  <a:txBody>
                    <a:bodyPr/>
                    <a:lstStyle/>
                    <a:p>
                      <a:pPr algn="ctr" fontAlgn="t"/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1681526"/>
                  </a:ext>
                </a:extLst>
              </a:tr>
            </a:tbl>
          </a:graphicData>
        </a:graphic>
      </p:graphicFrame>
      <p:pic>
        <p:nvPicPr>
          <p:cNvPr id="7" name="image1.jpeg">
            <a:extLst>
              <a:ext uri="{FF2B5EF4-FFF2-40B4-BE49-F238E27FC236}">
                <a16:creationId xmlns:a16="http://schemas.microsoft.com/office/drawing/2014/main" id="{3E2711F9-05D4-1DF0-8C74-CF93CBB301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289" y="240866"/>
            <a:ext cx="1151948" cy="1151948"/>
          </a:xfrm>
          <a:prstGeom prst="rect">
            <a:avLst/>
          </a:prstGeom>
        </p:spPr>
      </p:pic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CBBA9139-C71C-0957-C727-A604B8B8CE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4564206"/>
              </p:ext>
            </p:extLst>
          </p:nvPr>
        </p:nvGraphicFramePr>
        <p:xfrm>
          <a:off x="2054696" y="1961602"/>
          <a:ext cx="9426250" cy="353649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682533">
                  <a:extLst>
                    <a:ext uri="{9D8B030D-6E8A-4147-A177-3AD203B41FA5}">
                      <a16:colId xmlns:a16="http://schemas.microsoft.com/office/drawing/2014/main" val="528588919"/>
                    </a:ext>
                  </a:extLst>
                </a:gridCol>
                <a:gridCol w="5743717">
                  <a:extLst>
                    <a:ext uri="{9D8B030D-6E8A-4147-A177-3AD203B41FA5}">
                      <a16:colId xmlns:a16="http://schemas.microsoft.com/office/drawing/2014/main" val="3356537936"/>
                    </a:ext>
                  </a:extLst>
                </a:gridCol>
              </a:tblGrid>
              <a:tr h="58941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Bahnschrift Light SemiCondensed" panose="020B0502040204020203" pitchFamily="34" charset="0"/>
                          <a:cs typeface="Aharoni" panose="020B0604020202020204" pitchFamily="2" charset="-79"/>
                        </a:rPr>
                        <a:t>Block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>
                          <a:latin typeface="Bahnschrift Light SemiCondensed" panose="020B0502040204020203" pitchFamily="34" charset="0"/>
                          <a:cs typeface="Aharoni" panose="020B0604020202020204" pitchFamily="2" charset="-79"/>
                        </a:rPr>
                        <a:t>8:00 – 9:12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773763"/>
                  </a:ext>
                </a:extLst>
              </a:tr>
              <a:tr h="589415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latin typeface="Bahnschrift Light SemiCondensed" panose="020B0502040204020203" pitchFamily="34" charset="0"/>
                          <a:cs typeface="Aharoni" panose="020B0604020202020204" pitchFamily="2" charset="-79"/>
                        </a:rPr>
                        <a:t>Block 2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latin typeface="Bahnschrift Light SemiCondensed" panose="020B0502040204020203" pitchFamily="34" charset="0"/>
                          <a:cs typeface="Aharoni" panose="020B0604020202020204" pitchFamily="2" charset="-79"/>
                        </a:rPr>
                        <a:t>9:16 – 10:28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5848540"/>
                  </a:ext>
                </a:extLst>
              </a:tr>
              <a:tr h="58941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Bahnschrift Light SemiCondensed" panose="020B0502040204020203" pitchFamily="34" charset="0"/>
                          <a:cs typeface="Aharoni" panose="020B0604020202020204" pitchFamily="2" charset="-79"/>
                        </a:rPr>
                        <a:t>Block 3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Bahnschrift Light SemiCondensed" panose="020B0502040204020203" pitchFamily="34" charset="0"/>
                          <a:cs typeface="Aharoni" panose="020B0604020202020204" pitchFamily="2" charset="-79"/>
                        </a:rPr>
                        <a:t>10:32 – 11:44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607271"/>
                  </a:ext>
                </a:extLst>
              </a:tr>
              <a:tr h="58941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990033"/>
                          </a:solidFill>
                          <a:latin typeface="Bahnschrift Light SemiCondensed" panose="020B0502040204020203" pitchFamily="34" charset="0"/>
                          <a:cs typeface="Aharoni" panose="020B0604020202020204" pitchFamily="2" charset="-79"/>
                        </a:rPr>
                        <a:t>LUNCH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rgbClr val="990033"/>
                          </a:solidFill>
                          <a:latin typeface="Bahnschrift Light SemiCondensed" panose="020B0502040204020203" pitchFamily="34" charset="0"/>
                          <a:cs typeface="Aharoni" panose="020B0604020202020204" pitchFamily="2" charset="-79"/>
                        </a:rPr>
                        <a:t>11:44 – 12:28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386167"/>
                  </a:ext>
                </a:extLst>
              </a:tr>
              <a:tr h="58941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Bahnschrift Light SemiCondensed" panose="020B0502040204020203" pitchFamily="34" charset="0"/>
                          <a:cs typeface="Aharoni" panose="020B0604020202020204" pitchFamily="2" charset="-79"/>
                        </a:rPr>
                        <a:t>Block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Bahnschrift Light SemiCondensed" panose="020B0502040204020203" pitchFamily="34" charset="0"/>
                          <a:cs typeface="Aharoni" panose="020B0604020202020204" pitchFamily="2" charset="-79"/>
                        </a:rPr>
                        <a:t>12:32 – 1:44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0751743"/>
                  </a:ext>
                </a:extLst>
              </a:tr>
              <a:tr h="58941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Bahnschrift Light SemiCondensed" panose="020B0502040204020203" pitchFamily="34" charset="0"/>
                          <a:cs typeface="Aharoni" panose="020B0604020202020204" pitchFamily="2" charset="-79"/>
                        </a:rPr>
                        <a:t>Block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Bahnschrift Light SemiCondensed" panose="020B0502040204020203" pitchFamily="34" charset="0"/>
                          <a:cs typeface="Aharoni" panose="020B0604020202020204" pitchFamily="2" charset="-79"/>
                        </a:rPr>
                        <a:t>1:48 – 3:00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2234805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26C94458-026E-17DB-D835-840057842839}"/>
              </a:ext>
            </a:extLst>
          </p:cNvPr>
          <p:cNvSpPr txBox="1"/>
          <p:nvPr/>
        </p:nvSpPr>
        <p:spPr>
          <a:xfrm>
            <a:off x="3284188" y="959205"/>
            <a:ext cx="6816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Monday, October 06, 2025</a:t>
            </a:r>
          </a:p>
        </p:txBody>
      </p:sp>
    </p:spTree>
    <p:extLst>
      <p:ext uri="{BB962C8B-B14F-4D97-AF65-F5344CB8AC3E}">
        <p14:creationId xmlns:p14="http://schemas.microsoft.com/office/powerpoint/2010/main" val="735764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61F94-8872-39E9-B47C-0228F4775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Post-secondary info sessions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709813-075C-4092-0F66-F3A1901E1A1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October 10  lunch  Grand Hall</a:t>
            </a:r>
          </a:p>
          <a:p>
            <a:r>
              <a:rPr lang="en-US" sz="2000" dirty="0">
                <a:solidFill>
                  <a:schemeClr val="accent4">
                    <a:lumMod val="50000"/>
                  </a:schemeClr>
                </a:solidFill>
              </a:rPr>
              <a:t>October 14   lunch  Room 109</a:t>
            </a:r>
          </a:p>
          <a:p>
            <a:r>
              <a:rPr lang="en-US" sz="2000" dirty="0">
                <a:solidFill>
                  <a:srgbClr val="FF0000"/>
                </a:solidFill>
              </a:rPr>
              <a:t>October 15   lunch Grand Hall</a:t>
            </a:r>
          </a:p>
          <a:p>
            <a:r>
              <a:rPr lang="en-US" sz="2000" dirty="0">
                <a:solidFill>
                  <a:srgbClr val="C00000"/>
                </a:solidFill>
              </a:rPr>
              <a:t>October 17  lunch  Room 109</a:t>
            </a:r>
          </a:p>
          <a:p>
            <a:r>
              <a:rPr lang="en-US" sz="2000" dirty="0">
                <a:solidFill>
                  <a:srgbClr val="00B0F0"/>
                </a:solidFill>
              </a:rPr>
              <a:t>October 20   lunch  Room 109</a:t>
            </a:r>
          </a:p>
          <a:p>
            <a:r>
              <a:rPr lang="en-US" sz="2000" dirty="0">
                <a:solidFill>
                  <a:srgbClr val="FF0000"/>
                </a:solidFill>
              </a:rPr>
              <a:t>October 23  lunch Grand Hall </a:t>
            </a:r>
          </a:p>
          <a:p>
            <a:r>
              <a:rPr lang="en-US" sz="2000" dirty="0">
                <a:solidFill>
                  <a:srgbClr val="0070C0"/>
                </a:solidFill>
              </a:rPr>
              <a:t>October 27 5pm Virtual </a:t>
            </a:r>
          </a:p>
          <a:p>
            <a:r>
              <a:rPr lang="en-US" sz="2000" dirty="0">
                <a:solidFill>
                  <a:srgbClr val="7030A0"/>
                </a:solidFill>
              </a:rPr>
              <a:t>October 29 lunch Grand Hall</a:t>
            </a:r>
          </a:p>
          <a:p>
            <a:r>
              <a:rPr lang="en-US" sz="2000" dirty="0">
                <a:solidFill>
                  <a:srgbClr val="00B0F0"/>
                </a:solidFill>
              </a:rPr>
              <a:t>October 29  lunch Grand Hall</a:t>
            </a:r>
          </a:p>
          <a:p>
            <a:endParaRPr lang="en-US" sz="2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7A1561-8F87-C526-E7F9-73C426FE498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Douglas College Info Table</a:t>
            </a:r>
          </a:p>
          <a:p>
            <a:r>
              <a:rPr lang="en-US" sz="2000" dirty="0">
                <a:solidFill>
                  <a:schemeClr val="accent4">
                    <a:lumMod val="50000"/>
                  </a:schemeClr>
                </a:solidFill>
              </a:rPr>
              <a:t>U Victoria info session</a:t>
            </a:r>
          </a:p>
          <a:p>
            <a:r>
              <a:rPr lang="en-US" sz="2000" dirty="0">
                <a:solidFill>
                  <a:srgbClr val="FF0000"/>
                </a:solidFill>
              </a:rPr>
              <a:t>SFU Applied Sciences Info Table</a:t>
            </a:r>
          </a:p>
          <a:p>
            <a:r>
              <a:rPr lang="en-US" sz="2000" dirty="0">
                <a:solidFill>
                  <a:srgbClr val="C00000"/>
                </a:solidFill>
              </a:rPr>
              <a:t>SFU Beedie Info Session</a:t>
            </a:r>
          </a:p>
          <a:p>
            <a:r>
              <a:rPr lang="en-US" sz="2000" dirty="0" err="1">
                <a:solidFill>
                  <a:srgbClr val="00B0F0"/>
                </a:solidFill>
              </a:rPr>
              <a:t>Uvic</a:t>
            </a:r>
            <a:r>
              <a:rPr lang="en-US" sz="2000" dirty="0">
                <a:solidFill>
                  <a:srgbClr val="00B0F0"/>
                </a:solidFill>
              </a:rPr>
              <a:t> Gustavson Business info session</a:t>
            </a:r>
          </a:p>
          <a:p>
            <a:r>
              <a:rPr lang="en-US" sz="2000" dirty="0">
                <a:solidFill>
                  <a:srgbClr val="FF0000"/>
                </a:solidFill>
              </a:rPr>
              <a:t>U Guelph Info Table</a:t>
            </a:r>
          </a:p>
          <a:p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UBC </a:t>
            </a:r>
            <a:r>
              <a:rPr lang="en-US" sz="2000" dirty="0" err="1">
                <a:solidFill>
                  <a:schemeClr val="accent4">
                    <a:lumMod val="75000"/>
                  </a:schemeClr>
                </a:solidFill>
              </a:rPr>
              <a:t>PharmaSci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 Info Session</a:t>
            </a:r>
          </a:p>
          <a:p>
            <a:r>
              <a:rPr lang="en-US" sz="2000" dirty="0">
                <a:solidFill>
                  <a:srgbClr val="7030A0"/>
                </a:solidFill>
              </a:rPr>
              <a:t>Queen’s University Info Table</a:t>
            </a:r>
          </a:p>
          <a:p>
            <a:r>
              <a:rPr lang="en-US" sz="2000" dirty="0">
                <a:solidFill>
                  <a:srgbClr val="00B0F0"/>
                </a:solidFill>
              </a:rPr>
              <a:t>McMaster Info Table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733DB0-1BB6-7542-6305-F7BC9B724D65}"/>
              </a:ext>
            </a:extLst>
          </p:cNvPr>
          <p:cNvSpPr txBox="1"/>
          <p:nvPr/>
        </p:nvSpPr>
        <p:spPr>
          <a:xfrm>
            <a:off x="0" y="6627168"/>
            <a:ext cx="12312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Century Gothic"/>
              </a:rPr>
              <a:t>Oct 29</a:t>
            </a:r>
          </a:p>
        </p:txBody>
      </p:sp>
    </p:spTree>
    <p:extLst>
      <p:ext uri="{BB962C8B-B14F-4D97-AF65-F5344CB8AC3E}">
        <p14:creationId xmlns:p14="http://schemas.microsoft.com/office/powerpoint/2010/main" val="1907195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24D37-3B3B-CCCF-0A28-46015196F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000" b="1" kern="10" dirty="0">
                <a:ln w="9525">
                  <a:round/>
                  <a:headEnd/>
                  <a:tailEnd/>
                </a:ln>
                <a:solidFill>
                  <a:srgbClr val="800000">
                    <a:alpha val="98822"/>
                  </a:srgbClr>
                </a:solidFill>
                <a:latin typeface="Papyrus"/>
              </a:rPr>
              <a:t>COMMUNITY</a:t>
            </a:r>
            <a:endParaRPr lang="en-US" sz="8000" b="1" dirty="0"/>
          </a:p>
        </p:txBody>
      </p:sp>
      <p:pic>
        <p:nvPicPr>
          <p:cNvPr id="3" name="Picture 4" descr="Bear full jpeg">
            <a:extLst>
              <a:ext uri="{FF2B5EF4-FFF2-40B4-BE49-F238E27FC236}">
                <a16:creationId xmlns:a16="http://schemas.microsoft.com/office/drawing/2014/main" id="{47DFFEC8-8008-306C-5DEE-502EEA85D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121" y="2881526"/>
            <a:ext cx="2725092" cy="2725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2076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9B7D1A6-2EBC-1F5E-75BD-ED7E48A3C2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84"/>
            <a:ext cx="5134692" cy="68494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5CB9857-7BE6-9F5F-D271-F3204C91F1FB}"/>
              </a:ext>
            </a:extLst>
          </p:cNvPr>
          <p:cNvSpPr txBox="1"/>
          <p:nvPr/>
        </p:nvSpPr>
        <p:spPr>
          <a:xfrm>
            <a:off x="5743575" y="240030"/>
            <a:ext cx="612648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2400" dirty="0"/>
              <a:t>The Royal LePage Shelter Foundation </a:t>
            </a:r>
            <a:r>
              <a:rPr lang="en-US" sz="2800" b="1" dirty="0"/>
              <a:t>Night Light Walk is on Thursday October 23rd at Town Centre Park - West Lawn</a:t>
            </a:r>
            <a:r>
              <a:rPr lang="en-US" sz="2400" dirty="0"/>
              <a:t>. </a:t>
            </a:r>
            <a:r>
              <a:rPr lang="en-US" sz="2400" b="1" dirty="0"/>
              <a:t>We are looking for 12-20 energetic people</a:t>
            </a:r>
            <a:r>
              <a:rPr lang="en-US" sz="2400" dirty="0"/>
              <a:t> to help direct participants around the 3k course and help out at the event site (which includes setting up and taking down tents, tables and chairs).  </a:t>
            </a:r>
          </a:p>
          <a:p>
            <a:pPr fontAlgn="base"/>
            <a:br>
              <a:rPr lang="en-US" sz="2400" dirty="0"/>
            </a:br>
            <a:r>
              <a:rPr lang="en-US" sz="2400" dirty="0"/>
              <a:t>The timeframe for the volunteer positions is from </a:t>
            </a:r>
            <a:r>
              <a:rPr lang="en-US" sz="2400" b="1" u="sng" dirty="0"/>
              <a:t>5:30PM - 9:00PM.</a:t>
            </a:r>
            <a:endParaRPr lang="en-US" sz="2400" dirty="0"/>
          </a:p>
          <a:p>
            <a:pPr fontAlgn="base"/>
            <a:endParaRPr lang="en-US" sz="2400" dirty="0"/>
          </a:p>
          <a:p>
            <a:pPr fontAlgn="base"/>
            <a:r>
              <a:rPr lang="en-US" sz="2400" dirty="0"/>
              <a:t>All volunteers will receive an exclusive Royal LePage® Shelter Foundation™ Night Light Walk™ red toque with built-in light and an LED glow bracelet.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513A25-656D-102D-E228-FEAAB380A35E}"/>
              </a:ext>
            </a:extLst>
          </p:cNvPr>
          <p:cNvSpPr txBox="1"/>
          <p:nvPr/>
        </p:nvSpPr>
        <p:spPr>
          <a:xfrm>
            <a:off x="0" y="6627168"/>
            <a:ext cx="12312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Century Gothic"/>
              </a:rPr>
              <a:t>Oct 23</a:t>
            </a:r>
          </a:p>
        </p:txBody>
      </p:sp>
    </p:spTree>
    <p:extLst>
      <p:ext uri="{BB962C8B-B14F-4D97-AF65-F5344CB8AC3E}">
        <p14:creationId xmlns:p14="http://schemas.microsoft.com/office/powerpoint/2010/main" val="3200522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3405C-237C-DED8-9319-725AA594D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close-up of a web page&#10;&#10;AI-generated content may be incorrect.">
            <a:extLst>
              <a:ext uri="{FF2B5EF4-FFF2-40B4-BE49-F238E27FC236}">
                <a16:creationId xmlns:a16="http://schemas.microsoft.com/office/drawing/2014/main" id="{75761F3D-CE92-5A3A-1A88-3D197A3F9B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412"/>
            <a:ext cx="12192000" cy="68131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D8527A-B3DB-3D1E-469A-1C4D1B10DA6D}"/>
              </a:ext>
            </a:extLst>
          </p:cNvPr>
          <p:cNvSpPr txBox="1"/>
          <p:nvPr/>
        </p:nvSpPr>
        <p:spPr>
          <a:xfrm>
            <a:off x="0" y="6627168"/>
            <a:ext cx="12312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Century Gothic"/>
              </a:rPr>
              <a:t>Nov 12</a:t>
            </a:r>
          </a:p>
        </p:txBody>
      </p:sp>
    </p:spTree>
    <p:extLst>
      <p:ext uri="{BB962C8B-B14F-4D97-AF65-F5344CB8AC3E}">
        <p14:creationId xmlns:p14="http://schemas.microsoft.com/office/powerpoint/2010/main" val="1169055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E8DF1-726C-0351-04EC-6EFB2F901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5BC094-36A3-B6FD-512F-0C2939E3C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2927" y="-11430"/>
            <a:ext cx="12377853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CAB7B4E-3555-7091-B03A-574B85818715}"/>
              </a:ext>
            </a:extLst>
          </p:cNvPr>
          <p:cNvSpPr txBox="1"/>
          <p:nvPr/>
        </p:nvSpPr>
        <p:spPr>
          <a:xfrm>
            <a:off x="0" y="6627168"/>
            <a:ext cx="12312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Century Gothic"/>
              </a:rPr>
              <a:t>Oct 22</a:t>
            </a:r>
          </a:p>
        </p:txBody>
      </p:sp>
    </p:spTree>
    <p:extLst>
      <p:ext uri="{BB962C8B-B14F-4D97-AF65-F5344CB8AC3E}">
        <p14:creationId xmlns:p14="http://schemas.microsoft.com/office/powerpoint/2010/main" val="1757702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17D504-3B1B-88AF-103F-EABAA111D0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5561" y="0"/>
            <a:ext cx="9616439" cy="6865468"/>
          </a:xfrm>
          <a:prstGeom prst="rect">
            <a:avLst/>
          </a:prstGeom>
        </p:spPr>
      </p:pic>
      <p:sp>
        <p:nvSpPr>
          <p:cNvPr id="7" name="Flowchart: Process 6">
            <a:extLst>
              <a:ext uri="{FF2B5EF4-FFF2-40B4-BE49-F238E27FC236}">
                <a16:creationId xmlns:a16="http://schemas.microsoft.com/office/drawing/2014/main" id="{5A2707FA-387D-A10A-947C-AECA8B9DEFC8}"/>
              </a:ext>
            </a:extLst>
          </p:cNvPr>
          <p:cNvSpPr/>
          <p:nvPr/>
        </p:nvSpPr>
        <p:spPr>
          <a:xfrm>
            <a:off x="0" y="0"/>
            <a:ext cx="2575561" cy="6858000"/>
          </a:xfrm>
          <a:prstGeom prst="flowChartProcess">
            <a:avLst/>
          </a:prstGeom>
          <a:solidFill>
            <a:srgbClr val="D9E6C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2BD1A5-3A78-5623-C577-04682CDCD9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1165861" y="2903221"/>
            <a:ext cx="4867954" cy="13527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27AA797-D5BD-5D1A-9F48-B57C3492A0AB}"/>
              </a:ext>
            </a:extLst>
          </p:cNvPr>
          <p:cNvSpPr txBox="1"/>
          <p:nvPr/>
        </p:nvSpPr>
        <p:spPr>
          <a:xfrm>
            <a:off x="0" y="6627168"/>
            <a:ext cx="12312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Century Gothic"/>
              </a:rPr>
              <a:t>Oct 22</a:t>
            </a:r>
          </a:p>
        </p:txBody>
      </p:sp>
    </p:spTree>
    <p:extLst>
      <p:ext uri="{BB962C8B-B14F-4D97-AF65-F5344CB8AC3E}">
        <p14:creationId xmlns:p14="http://schemas.microsoft.com/office/powerpoint/2010/main" val="3617933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62FF525-B2EB-7AC9-3E83-BF5CB525D8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9C05115-01E9-6683-FC87-D7BC9BDCFB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9573005"/>
              </p:ext>
            </p:extLst>
          </p:nvPr>
        </p:nvGraphicFramePr>
        <p:xfrm>
          <a:off x="2595965" y="371734"/>
          <a:ext cx="8156669" cy="2042160"/>
        </p:xfrm>
        <a:graphic>
          <a:graphicData uri="http://schemas.openxmlformats.org/drawingml/2006/table">
            <a:tbl>
              <a:tblPr/>
              <a:tblGrid>
                <a:gridCol w="8156669">
                  <a:extLst>
                    <a:ext uri="{9D8B030D-6E8A-4147-A177-3AD203B41FA5}">
                      <a16:colId xmlns:a16="http://schemas.microsoft.com/office/drawing/2014/main" val="2097814247"/>
                    </a:ext>
                  </a:extLst>
                </a:gridCol>
              </a:tblGrid>
              <a:tr h="767582">
                <a:tc>
                  <a:txBody>
                    <a:bodyPr/>
                    <a:lstStyle/>
                    <a:p>
                      <a:pPr algn="ctr" fontAlgn="t"/>
                      <a:r>
                        <a:rPr lang="en-US" sz="35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Alternate BELL SCHEDULE</a:t>
                      </a:r>
                    </a:p>
                    <a:p>
                      <a:pPr algn="ctr" fontAlgn="t"/>
                      <a:endParaRPr lang="en-US" sz="3500" b="0" i="0" u="none" strike="noStrike" kern="1200" dirty="0">
                        <a:solidFill>
                          <a:schemeClr val="dk1"/>
                        </a:solidFill>
                        <a:effectLst/>
                        <a:latin typeface="Arial Black" panose="020B0A040201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ctr" fontAlgn="t"/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6415992"/>
                  </a:ext>
                </a:extLst>
              </a:tr>
              <a:tr h="240810">
                <a:tc>
                  <a:txBody>
                    <a:bodyPr/>
                    <a:lstStyle/>
                    <a:p>
                      <a:pPr algn="ctr" fontAlgn="t"/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1681526"/>
                  </a:ext>
                </a:extLst>
              </a:tr>
            </a:tbl>
          </a:graphicData>
        </a:graphic>
      </p:graphicFrame>
      <p:pic>
        <p:nvPicPr>
          <p:cNvPr id="7" name="image1.jpeg">
            <a:extLst>
              <a:ext uri="{FF2B5EF4-FFF2-40B4-BE49-F238E27FC236}">
                <a16:creationId xmlns:a16="http://schemas.microsoft.com/office/drawing/2014/main" id="{7DB8FB76-A7E3-04A2-5F52-B630EDE9A3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289" y="240866"/>
            <a:ext cx="1151948" cy="1151948"/>
          </a:xfrm>
          <a:prstGeom prst="rect">
            <a:avLst/>
          </a:prstGeom>
        </p:spPr>
      </p:pic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FA22CB8F-1B14-69F5-89BD-A15F291907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3655383"/>
              </p:ext>
            </p:extLst>
          </p:nvPr>
        </p:nvGraphicFramePr>
        <p:xfrm>
          <a:off x="2054696" y="1961602"/>
          <a:ext cx="9426250" cy="353649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682533">
                  <a:extLst>
                    <a:ext uri="{9D8B030D-6E8A-4147-A177-3AD203B41FA5}">
                      <a16:colId xmlns:a16="http://schemas.microsoft.com/office/drawing/2014/main" val="528588919"/>
                    </a:ext>
                  </a:extLst>
                </a:gridCol>
                <a:gridCol w="5743717">
                  <a:extLst>
                    <a:ext uri="{9D8B030D-6E8A-4147-A177-3AD203B41FA5}">
                      <a16:colId xmlns:a16="http://schemas.microsoft.com/office/drawing/2014/main" val="3356537936"/>
                    </a:ext>
                  </a:extLst>
                </a:gridCol>
              </a:tblGrid>
              <a:tr h="58941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Bahnschrift Light SemiCondensed" panose="020B0502040204020203" pitchFamily="34" charset="0"/>
                          <a:cs typeface="Aharoni" panose="020B0604020202020204" pitchFamily="2" charset="-79"/>
                        </a:rPr>
                        <a:t>Block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>
                          <a:latin typeface="Bahnschrift Light SemiCondensed" panose="020B0502040204020203" pitchFamily="34" charset="0"/>
                          <a:cs typeface="Aharoni" panose="020B0604020202020204" pitchFamily="2" charset="-79"/>
                        </a:rPr>
                        <a:t>8:00 – 9:12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773763"/>
                  </a:ext>
                </a:extLst>
              </a:tr>
              <a:tr h="589415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latin typeface="Bahnschrift Light SemiCondensed" panose="020B0502040204020203" pitchFamily="34" charset="0"/>
                          <a:cs typeface="Aharoni" panose="020B0604020202020204" pitchFamily="2" charset="-79"/>
                        </a:rPr>
                        <a:t>Block 2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latin typeface="Bahnschrift Light SemiCondensed" panose="020B0502040204020203" pitchFamily="34" charset="0"/>
                          <a:cs typeface="Aharoni" panose="020B0604020202020204" pitchFamily="2" charset="-79"/>
                        </a:rPr>
                        <a:t>9:16 – 10:06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5848540"/>
                  </a:ext>
                </a:extLst>
              </a:tr>
              <a:tr h="58941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Bahnschrift Light SemiCondensed" panose="020B0502040204020203" pitchFamily="34" charset="0"/>
                          <a:cs typeface="Aharoni" panose="020B0604020202020204" pitchFamily="2" charset="-79"/>
                        </a:rPr>
                        <a:t>Block 3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Bahnschrift Light SemiCondensed" panose="020B0502040204020203" pitchFamily="34" charset="0"/>
                          <a:cs typeface="Aharoni" panose="020B0604020202020204" pitchFamily="2" charset="-79"/>
                        </a:rPr>
                        <a:t>10:10 – 11:00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607271"/>
                  </a:ext>
                </a:extLst>
              </a:tr>
              <a:tr h="58941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990033"/>
                          </a:solidFill>
                          <a:latin typeface="Bahnschrift Light SemiCondensed" panose="020B0502040204020203" pitchFamily="34" charset="0"/>
                          <a:cs typeface="Aharoni" panose="020B0604020202020204" pitchFamily="2" charset="-79"/>
                        </a:rPr>
                        <a:t>LUNCH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rgbClr val="990033"/>
                          </a:solidFill>
                          <a:latin typeface="Bahnschrift Light SemiCondensed" panose="020B0502040204020203" pitchFamily="34" charset="0"/>
                          <a:cs typeface="Aharoni" panose="020B0604020202020204" pitchFamily="2" charset="-79"/>
                        </a:rPr>
                        <a:t>11:00 – 11:10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386167"/>
                  </a:ext>
                </a:extLst>
              </a:tr>
              <a:tr h="58941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Bahnschrift Light SemiCondensed" panose="020B0502040204020203" pitchFamily="34" charset="0"/>
                          <a:cs typeface="Aharoni" panose="020B0604020202020204" pitchFamily="2" charset="-79"/>
                        </a:rPr>
                        <a:t>Block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Bahnschrift Light SemiCondensed" panose="020B0502040204020203" pitchFamily="34" charset="0"/>
                          <a:cs typeface="Aharoni" panose="020B0604020202020204" pitchFamily="2" charset="-79"/>
                        </a:rPr>
                        <a:t>11:15 – 12:05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0751743"/>
                  </a:ext>
                </a:extLst>
              </a:tr>
              <a:tr h="58941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Bahnschrift Light SemiCondensed" panose="020B0502040204020203" pitchFamily="34" charset="0"/>
                          <a:cs typeface="Aharoni" panose="020B0604020202020204" pitchFamily="2" charset="-79"/>
                        </a:rPr>
                        <a:t>Block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Bahnschrift Light SemiCondensed" panose="020B0502040204020203" pitchFamily="34" charset="0"/>
                          <a:cs typeface="Aharoni" panose="020B0604020202020204" pitchFamily="2" charset="-79"/>
                        </a:rPr>
                        <a:t>12:10 – 1:00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2234805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DE10B1C5-07FC-D672-2195-1F363DBF9C68}"/>
              </a:ext>
            </a:extLst>
          </p:cNvPr>
          <p:cNvSpPr txBox="1"/>
          <p:nvPr/>
        </p:nvSpPr>
        <p:spPr>
          <a:xfrm>
            <a:off x="3284188" y="959205"/>
            <a:ext cx="6816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Thursday, October 16, 2025</a:t>
            </a:r>
          </a:p>
        </p:txBody>
      </p:sp>
    </p:spTree>
    <p:extLst>
      <p:ext uri="{BB962C8B-B14F-4D97-AF65-F5344CB8AC3E}">
        <p14:creationId xmlns:p14="http://schemas.microsoft.com/office/powerpoint/2010/main" val="29449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459E91F-C34B-E9F4-DBBB-8F4D26FD1D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0575231"/>
              </p:ext>
            </p:extLst>
          </p:nvPr>
        </p:nvGraphicFramePr>
        <p:xfrm>
          <a:off x="2789237" y="326141"/>
          <a:ext cx="8156669" cy="1566333"/>
        </p:xfrm>
        <a:graphic>
          <a:graphicData uri="http://schemas.openxmlformats.org/drawingml/2006/table">
            <a:tbl>
              <a:tblPr/>
              <a:tblGrid>
                <a:gridCol w="8156669">
                  <a:extLst>
                    <a:ext uri="{9D8B030D-6E8A-4147-A177-3AD203B41FA5}">
                      <a16:colId xmlns:a16="http://schemas.microsoft.com/office/drawing/2014/main" val="2097814247"/>
                    </a:ext>
                  </a:extLst>
                </a:gridCol>
              </a:tblGrid>
              <a:tr h="1078653">
                <a:tc>
                  <a:txBody>
                    <a:bodyPr/>
                    <a:lstStyle/>
                    <a:p>
                      <a:pPr algn="ctr" fontAlgn="t"/>
                      <a:r>
                        <a:rPr lang="en-US" sz="35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My Weekly Planner </a:t>
                      </a:r>
                    </a:p>
                    <a:p>
                      <a:pPr algn="ctr" fontAlgn="t"/>
                      <a:r>
                        <a:rPr lang="en-US" sz="35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Flex Booking System 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6415992"/>
                  </a:ext>
                </a:extLst>
              </a:tr>
              <a:tr h="395726">
                <a:tc>
                  <a:txBody>
                    <a:bodyPr/>
                    <a:lstStyle/>
                    <a:p>
                      <a:pPr algn="ctr" fontAlgn="t"/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1681526"/>
                  </a:ext>
                </a:extLst>
              </a:tr>
            </a:tbl>
          </a:graphicData>
        </a:graphic>
      </p:graphicFrame>
      <p:pic>
        <p:nvPicPr>
          <p:cNvPr id="7" name="image1.jpeg">
            <a:extLst>
              <a:ext uri="{FF2B5EF4-FFF2-40B4-BE49-F238E27FC236}">
                <a16:creationId xmlns:a16="http://schemas.microsoft.com/office/drawing/2014/main" id="{A91EB48B-277F-4ACB-84B2-7864713952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289" y="240866"/>
            <a:ext cx="1151948" cy="11519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B00011-1749-C32D-DA0C-C31E2C8FB71E}"/>
              </a:ext>
            </a:extLst>
          </p:cNvPr>
          <p:cNvSpPr txBox="1"/>
          <p:nvPr/>
        </p:nvSpPr>
        <p:spPr>
          <a:xfrm>
            <a:off x="3359603" y="892583"/>
            <a:ext cx="6816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3BFCD4-1F73-D5F6-C7A1-C5CBC30CF531}"/>
              </a:ext>
            </a:extLst>
          </p:cNvPr>
          <p:cNvSpPr txBox="1"/>
          <p:nvPr/>
        </p:nvSpPr>
        <p:spPr>
          <a:xfrm>
            <a:off x="2789237" y="5759895"/>
            <a:ext cx="803296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>
                <a:solidFill>
                  <a:srgbClr val="00B050"/>
                </a:solidFill>
                <a:latin typeface="Aparajita" panose="02020603050405020304" pitchFamily="18" charset="0"/>
                <a:cs typeface="Aparajita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https://hwss.myweeklyplanner.net</a:t>
            </a:r>
            <a:r>
              <a:rPr lang="en-US" sz="5000" b="1" dirty="0">
                <a:solidFill>
                  <a:srgbClr val="00B050"/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	</a:t>
            </a:r>
          </a:p>
        </p:txBody>
      </p:sp>
      <p:graphicFrame>
        <p:nvGraphicFramePr>
          <p:cNvPr id="9" name="TextBox 3">
            <a:extLst>
              <a:ext uri="{FF2B5EF4-FFF2-40B4-BE49-F238E27FC236}">
                <a16:creationId xmlns:a16="http://schemas.microsoft.com/office/drawing/2014/main" id="{4DD97C19-42F2-CD5D-4814-564248F4EA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34858153"/>
              </p:ext>
            </p:extLst>
          </p:nvPr>
        </p:nvGraphicFramePr>
        <p:xfrm>
          <a:off x="1533434" y="2414021"/>
          <a:ext cx="10137712" cy="30469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091543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2F96594-5AA1-E3D8-0EFD-B11413B4A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720" y="978131"/>
            <a:ext cx="2761905" cy="25047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143F88-64FC-1F77-1653-D26580D5DA2C}"/>
              </a:ext>
            </a:extLst>
          </p:cNvPr>
          <p:cNvSpPr txBox="1"/>
          <p:nvPr/>
        </p:nvSpPr>
        <p:spPr>
          <a:xfrm>
            <a:off x="1692430" y="849758"/>
            <a:ext cx="60034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u="sng" dirty="0" err="1">
                <a:latin typeface="Aparajita" panose="02020603050405020304" pitchFamily="18" charset="0"/>
                <a:cs typeface="Aparajita" panose="02020603050405020304" pitchFamily="18" charset="0"/>
              </a:rPr>
              <a:t>FLEX</a:t>
            </a:r>
            <a:r>
              <a:rPr lang="en-US" sz="6600" u="sng" dirty="0" err="1">
                <a:latin typeface="Aparajita" panose="02020603050405020304" pitchFamily="18" charset="0"/>
                <a:cs typeface="Aparajita" panose="02020603050405020304" pitchFamily="18" charset="0"/>
              </a:rPr>
              <a:t>pectations</a:t>
            </a:r>
            <a:endParaRPr lang="en-US" sz="6600" u="sng" dirty="0">
              <a:latin typeface="Aparajita" panose="02020603050405020304" pitchFamily="18" charset="0"/>
              <a:cs typeface="Aparajita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5B49D7-BA9F-0174-D970-1B58BCF91F41}"/>
              </a:ext>
            </a:extLst>
          </p:cNvPr>
          <p:cNvSpPr txBox="1"/>
          <p:nvPr/>
        </p:nvSpPr>
        <p:spPr>
          <a:xfrm>
            <a:off x="1249370" y="2284146"/>
            <a:ext cx="1073741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Aparajita" panose="02020603050405020304" pitchFamily="18" charset="0"/>
                <a:cs typeface="Aparajita" panose="02020603050405020304" pitchFamily="18" charset="0"/>
              </a:rPr>
              <a:t>Attend one of your 4 classes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Aparajita" panose="02020603050405020304" pitchFamily="18" charset="0"/>
                <a:cs typeface="Aparajita" panose="02020603050405020304" pitchFamily="18" charset="0"/>
              </a:rPr>
              <a:t>The Grand Hall is for Grade 12’s only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Aparajita" panose="02020603050405020304" pitchFamily="18" charset="0"/>
                <a:cs typeface="Aparajita" panose="02020603050405020304" pitchFamily="18" charset="0"/>
              </a:rPr>
              <a:t>The Library is a place for quiet work and is for Grade 11’s &amp; 12’s only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Aparajita" panose="02020603050405020304" pitchFamily="18" charset="0"/>
                <a:cs typeface="Aparajita" panose="02020603050405020304" pitchFamily="18" charset="0"/>
              </a:rPr>
              <a:t>Flex is less than 30 minutes, and you are to remain in one class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Aparajita" panose="02020603050405020304" pitchFamily="18" charset="0"/>
                <a:cs typeface="Aparajita" panose="02020603050405020304" pitchFamily="18" charset="0"/>
              </a:rPr>
              <a:t>Flex is instructional time = Cell phones stored</a:t>
            </a:r>
          </a:p>
        </p:txBody>
      </p:sp>
    </p:spTree>
    <p:extLst>
      <p:ext uri="{BB962C8B-B14F-4D97-AF65-F5344CB8AC3E}">
        <p14:creationId xmlns:p14="http://schemas.microsoft.com/office/powerpoint/2010/main" val="3140568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8">
            <a:extLst>
              <a:ext uri="{FF2B5EF4-FFF2-40B4-BE49-F238E27FC236}">
                <a16:creationId xmlns:a16="http://schemas.microsoft.com/office/drawing/2014/main" id="{F312BB96-8152-4380-9A88-1035C491D2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10">
            <a:extLst>
              <a:ext uri="{FF2B5EF4-FFF2-40B4-BE49-F238E27FC236}">
                <a16:creationId xmlns:a16="http://schemas.microsoft.com/office/drawing/2014/main" id="{AECB995A-E5B4-4732-8007-6C87709D7B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86714" y="-4763"/>
            <a:ext cx="5014912" cy="6862763"/>
            <a:chOff x="2928938" y="-4763"/>
            <a:chExt cx="5014912" cy="6862763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9C5C1ECF-57E1-46CD-812C-05C10BE6F0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3F993ABC-4240-4589-8AFB-028CA4ED48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25">
              <a:extLst>
                <a:ext uri="{FF2B5EF4-FFF2-40B4-BE49-F238E27FC236}">
                  <a16:creationId xmlns:a16="http://schemas.microsoft.com/office/drawing/2014/main" id="{34DEEDD8-B197-4B60-A4E5-A9296FE886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26">
              <a:extLst>
                <a:ext uri="{FF2B5EF4-FFF2-40B4-BE49-F238E27FC236}">
                  <a16:creationId xmlns:a16="http://schemas.microsoft.com/office/drawing/2014/main" id="{4921ED5A-B381-42B2-9C22-C963CE9A03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27">
              <a:extLst>
                <a:ext uri="{FF2B5EF4-FFF2-40B4-BE49-F238E27FC236}">
                  <a16:creationId xmlns:a16="http://schemas.microsoft.com/office/drawing/2014/main" id="{DFECE03A-6F56-422E-9D60-FE9C6D470D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28">
              <a:extLst>
                <a:ext uri="{FF2B5EF4-FFF2-40B4-BE49-F238E27FC236}">
                  <a16:creationId xmlns:a16="http://schemas.microsoft.com/office/drawing/2014/main" id="{33872B75-979A-4E90-AD98-FAE35239BB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6E00F05-D0F8-A943-0498-89F3B5F7C6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90052" y="620939"/>
            <a:ext cx="6390723" cy="1212527"/>
          </a:xfrm>
          <a:ln w="76200">
            <a:solidFill>
              <a:srgbClr val="80CB1B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Aparajita" panose="02020603050405020304" pitchFamily="18" charset="0"/>
                <a:cs typeface="Aparajita" panose="02020603050405020304" pitchFamily="18" charset="0"/>
              </a:rPr>
              <a:t>Fragrance Free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0876AB-DA41-EB0C-3260-F6FB2E5CA9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76930" y="1966232"/>
            <a:ext cx="6303845" cy="3546475"/>
          </a:xfrm>
        </p:spPr>
        <p:txBody>
          <a:bodyPr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3000" dirty="0">
                <a:latin typeface="Aparajita" panose="02020603050405020304" pitchFamily="18" charset="0"/>
                <a:cs typeface="Aparajita" panose="02020603050405020304" pitchFamily="18" charset="0"/>
              </a:rPr>
              <a:t>Reminder to all that </a:t>
            </a:r>
            <a:r>
              <a:rPr lang="en-US" sz="3000" b="1" i="1" u="sng" dirty="0">
                <a:latin typeface="Aparajita" panose="02020603050405020304" pitchFamily="18" charset="0"/>
                <a:cs typeface="Aparajita" panose="02020603050405020304" pitchFamily="18" charset="0"/>
              </a:rPr>
              <a:t>SD43 is Scent Aware</a:t>
            </a:r>
            <a:r>
              <a:rPr lang="en-US" sz="3000" dirty="0">
                <a:latin typeface="Aparajita" panose="02020603050405020304" pitchFamily="18" charset="0"/>
                <a:cs typeface="Aparajita" panose="02020603050405020304" pitchFamily="18" charset="0"/>
              </a:rPr>
              <a:t>, and as such the district is asking for cooperation towards a scent reduced environment. </a:t>
            </a:r>
          </a:p>
          <a:p>
            <a:pPr algn="l">
              <a:lnSpc>
                <a:spcPct val="90000"/>
              </a:lnSpc>
            </a:pPr>
            <a:endParaRPr lang="en-US" sz="3000" dirty="0">
              <a:latin typeface="Aparajita" panose="02020603050405020304" pitchFamily="18" charset="0"/>
              <a:cs typeface="Aparajita" panose="02020603050405020304" pitchFamily="18" charset="0"/>
            </a:endParaRPr>
          </a:p>
          <a:p>
            <a:pPr algn="l">
              <a:lnSpc>
                <a:spcPct val="90000"/>
              </a:lnSpc>
            </a:pPr>
            <a:r>
              <a:rPr lang="en-US" sz="3000" dirty="0">
                <a:latin typeface="Aparajita" panose="02020603050405020304" pitchFamily="18" charset="0"/>
                <a:cs typeface="Aparajita" panose="02020603050405020304" pitchFamily="18" charset="0"/>
              </a:rPr>
              <a:t>All staff, students and visitors are </a:t>
            </a:r>
            <a:r>
              <a:rPr lang="en-US" sz="3000" u="sng" dirty="0">
                <a:latin typeface="Aparajita" panose="02020603050405020304" pitchFamily="18" charset="0"/>
                <a:cs typeface="Aparajita" panose="02020603050405020304" pitchFamily="18" charset="0"/>
              </a:rPr>
              <a:t>strongly</a:t>
            </a:r>
            <a:r>
              <a:rPr lang="en-US" sz="3000" dirty="0">
                <a:latin typeface="Aparajita" panose="02020603050405020304" pitchFamily="18" charset="0"/>
                <a:cs typeface="Aparajita" panose="02020603050405020304" pitchFamily="18" charset="0"/>
              </a:rPr>
              <a:t> encouraged to avoid or reduce the use of fragranced products, and to replace them with unscented alternatives.</a:t>
            </a:r>
          </a:p>
        </p:txBody>
      </p:sp>
      <p:sp>
        <p:nvSpPr>
          <p:cNvPr id="34" name="Rounded Rectangle 16">
            <a:extLst>
              <a:ext uri="{FF2B5EF4-FFF2-40B4-BE49-F238E27FC236}">
                <a16:creationId xmlns:a16="http://schemas.microsoft.com/office/drawing/2014/main" id="{03F0917E-421A-4BCB-A614-5E33D8210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694" y="648931"/>
            <a:ext cx="3982086" cy="5231964"/>
          </a:xfrm>
          <a:prstGeom prst="roundRect">
            <a:avLst>
              <a:gd name="adj" fmla="val 4834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311EE4-B211-DCA6-76EB-B07AF70891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551" y="1614524"/>
            <a:ext cx="3341190" cy="33411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B6B0F8-3C5A-3FAD-0BEA-668A85769AEE}"/>
              </a:ext>
            </a:extLst>
          </p:cNvPr>
          <p:cNvSpPr txBox="1"/>
          <p:nvPr/>
        </p:nvSpPr>
        <p:spPr>
          <a:xfrm>
            <a:off x="135805" y="6572812"/>
            <a:ext cx="12312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continuing</a:t>
            </a:r>
          </a:p>
        </p:txBody>
      </p:sp>
    </p:spTree>
    <p:extLst>
      <p:ext uri="{BB962C8B-B14F-4D97-AF65-F5344CB8AC3E}">
        <p14:creationId xmlns:p14="http://schemas.microsoft.com/office/powerpoint/2010/main" val="558974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per with writing on it&#10;&#10;AI-generated content may be incorrect.">
            <a:extLst>
              <a:ext uri="{FF2B5EF4-FFF2-40B4-BE49-F238E27FC236}">
                <a16:creationId xmlns:a16="http://schemas.microsoft.com/office/drawing/2014/main" id="{D6AD8C74-14DE-B1FF-8C1D-83B9442A9B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1697" y="0"/>
            <a:ext cx="484860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267BA0-E6D7-D138-7ACB-6BEB4262E23D}"/>
              </a:ext>
            </a:extLst>
          </p:cNvPr>
          <p:cNvSpPr txBox="1"/>
          <p:nvPr/>
        </p:nvSpPr>
        <p:spPr>
          <a:xfrm>
            <a:off x="0" y="6627168"/>
            <a:ext cx="12312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December</a:t>
            </a:r>
          </a:p>
        </p:txBody>
      </p:sp>
    </p:spTree>
    <p:extLst>
      <p:ext uri="{BB962C8B-B14F-4D97-AF65-F5344CB8AC3E}">
        <p14:creationId xmlns:p14="http://schemas.microsoft.com/office/powerpoint/2010/main" val="55201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CE3D34-5309-4B41-626A-25F134BDE5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48"/>
            <a:ext cx="12192000" cy="68640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B91ACC-ECC1-C816-0816-4D31CFD88ADE}"/>
              </a:ext>
            </a:extLst>
          </p:cNvPr>
          <p:cNvSpPr txBox="1"/>
          <p:nvPr/>
        </p:nvSpPr>
        <p:spPr>
          <a:xfrm>
            <a:off x="0" y="6627167"/>
            <a:ext cx="12312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Oct 31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2FB8DD-52BB-6965-34BA-184BD6F67A54}"/>
              </a:ext>
            </a:extLst>
          </p:cNvPr>
          <p:cNvSpPr txBox="1"/>
          <p:nvPr/>
        </p:nvSpPr>
        <p:spPr>
          <a:xfrm>
            <a:off x="0" y="6627168"/>
            <a:ext cx="12312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Oct 31</a:t>
            </a:r>
          </a:p>
        </p:txBody>
      </p:sp>
    </p:spTree>
    <p:extLst>
      <p:ext uri="{BB962C8B-B14F-4D97-AF65-F5344CB8AC3E}">
        <p14:creationId xmlns:p14="http://schemas.microsoft.com/office/powerpoint/2010/main" val="53611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BC1C1C"/>
      </a:accent1>
      <a:accent2>
        <a:srgbClr val="F67534"/>
      </a:accent2>
      <a:accent3>
        <a:srgbClr val="EAAC35"/>
      </a:accent3>
      <a:accent4>
        <a:srgbClr val="9BAF68"/>
      </a:accent4>
      <a:accent5>
        <a:srgbClr val="68B9A6"/>
      </a:accent5>
      <a:accent6>
        <a:srgbClr val="50B1D4"/>
      </a:accent6>
      <a:hlink>
        <a:srgbClr val="E46416"/>
      </a:hlink>
      <a:folHlink>
        <a:srgbClr val="EE9340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93B4CCAC-FD5A-4D59-B1AC-EAF45910B5A9}"/>
    </a:ext>
  </a:extLst>
</a:theme>
</file>

<file path=ppt/theme/theme2.xml><?xml version="1.0" encoding="utf-8"?>
<a:theme xmlns:a="http://schemas.openxmlformats.org/drawingml/2006/main" name="BrushVTI">
  <a:themeElements>
    <a:clrScheme name="AnalogousFromLightSeedRightStep">
      <a:dk1>
        <a:srgbClr val="000000"/>
      </a:dk1>
      <a:lt1>
        <a:srgbClr val="FFFFFF"/>
      </a:lt1>
      <a:dk2>
        <a:srgbClr val="412924"/>
      </a:dk2>
      <a:lt2>
        <a:srgbClr val="E2E7E8"/>
      </a:lt2>
      <a:accent1>
        <a:srgbClr val="DE8E7E"/>
      </a:accent1>
      <a:accent2>
        <a:srgbClr val="CF974B"/>
      </a:accent2>
      <a:accent3>
        <a:srgbClr val="A5A55E"/>
      </a:accent3>
      <a:accent4>
        <a:srgbClr val="88B050"/>
      </a:accent4>
      <a:accent5>
        <a:srgbClr val="6AB45A"/>
      </a:accent5>
      <a:accent6>
        <a:srgbClr val="52B66B"/>
      </a:accent6>
      <a:hlink>
        <a:srgbClr val="5A8B95"/>
      </a:hlink>
      <a:folHlink>
        <a:srgbClr val="7F7F7F"/>
      </a:folHlink>
    </a:clrScheme>
    <a:fontScheme name="Custom 3">
      <a:majorFont>
        <a:latin typeface="Elephant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bt sale" id="{A4652314-A499-1B49-901A-C0EE05F7BDC4}" vid="{58F4292B-3CAE-E746-ABED-3ABA8F0E71E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VanillaVTI">
  <a:themeElements>
    <a:clrScheme name="Vanilla">
      <a:dk1>
        <a:sysClr val="windowText" lastClr="000000"/>
      </a:dk1>
      <a:lt1>
        <a:sysClr val="window" lastClr="FFFFFF"/>
      </a:lt1>
      <a:dk2>
        <a:srgbClr val="2C3932"/>
      </a:dk2>
      <a:lt2>
        <a:srgbClr val="FDF6EA"/>
      </a:lt2>
      <a:accent1>
        <a:srgbClr val="169C9A"/>
      </a:accent1>
      <a:accent2>
        <a:srgbClr val="FA9A42"/>
      </a:accent2>
      <a:accent3>
        <a:srgbClr val="E15C3D"/>
      </a:accent3>
      <a:accent4>
        <a:srgbClr val="E78A67"/>
      </a:accent4>
      <a:accent5>
        <a:srgbClr val="A74B40"/>
      </a:accent5>
      <a:accent6>
        <a:srgbClr val="3D9072"/>
      </a:accent6>
      <a:hlink>
        <a:srgbClr val="169C9A"/>
      </a:hlink>
      <a:folHlink>
        <a:srgbClr val="E15C3D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nillaVTI" id="{54D376C6-1C9B-4C6B-8F3C-483BB307BB05}" vid="{7690D8A9-C071-45EF-BA7A-F7FA9779B11D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1584dfb1-d33f-4ecc-84e0-2b60f9d74721">
      <UserInfo>
        <DisplayName>Rushton, Mia</DisplayName>
        <AccountId>7695</AccountId>
        <AccountType/>
      </UserInfo>
    </SharedWithUsers>
    <_ip_UnifiedCompliancePolicyUIAction xmlns="http://schemas.microsoft.com/sharepoint/v3" xsi:nil="true"/>
    <_ip_UnifiedCompliancePolicyProperties xmlns="http://schemas.microsoft.com/sharepoint/v3" xsi:nil="true"/>
    <lcf76f155ced4ddcb4097134ff3c332f xmlns="342df5e3-cdf3-48cf-9031-d09ef847de46">
      <Terms xmlns="http://schemas.microsoft.com/office/infopath/2007/PartnerControls"/>
    </lcf76f155ced4ddcb4097134ff3c332f>
    <TaxCatchAll xmlns="1584dfb1-d33f-4ecc-84e0-2b60f9d74721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A0FD033746BCA4081F45E97C79F5E51" ma:contentTypeVersion="12" ma:contentTypeDescription="Create a new document." ma:contentTypeScope="" ma:versionID="8cf38568304fea2c9a9fd6e1e3d01663">
  <xsd:schema xmlns:xsd="http://www.w3.org/2001/XMLSchema" xmlns:xs="http://www.w3.org/2001/XMLSchema" xmlns:p="http://schemas.microsoft.com/office/2006/metadata/properties" xmlns:ns1="http://schemas.microsoft.com/sharepoint/v3" xmlns:ns2="1584dfb1-d33f-4ecc-84e0-2b60f9d74721" xmlns:ns3="342DF5E3-CDF3-48CF-9031-D09EF847DE46" xmlns:ns4="342df5e3-cdf3-48cf-9031-d09ef847de46" targetNamespace="http://schemas.microsoft.com/office/2006/metadata/properties" ma:root="true" ma:fieldsID="a8b35f2ff28ecbf9af760a8bef44b307" ns1:_="" ns2:_="" ns3:_="" ns4:_="">
    <xsd:import namespace="http://schemas.microsoft.com/sharepoint/v3"/>
    <xsd:import namespace="1584dfb1-d33f-4ecc-84e0-2b60f9d74721"/>
    <xsd:import namespace="342DF5E3-CDF3-48CF-9031-D09EF847DE46"/>
    <xsd:import namespace="342df5e3-cdf3-48cf-9031-d09ef847de4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4:MediaServiceBillingMetadata" minOccurs="0"/>
                <xsd:element ref="ns4:MediaServiceDateTaken" minOccurs="0"/>
                <xsd:element ref="ns4:MediaServiceGenerationTime" minOccurs="0"/>
                <xsd:element ref="ns4:MediaServiceEventHashCode" minOccurs="0"/>
                <xsd:element ref="ns4:MediaLengthInSeconds" minOccurs="0"/>
                <xsd:element ref="ns4:MediaServiceLocation" minOccurs="0"/>
                <xsd:element ref="ns4:lcf76f155ced4ddcb4097134ff3c332f" minOccurs="0"/>
                <xsd:element ref="ns2:TaxCatchAll" minOccurs="0"/>
                <xsd:element ref="ns4:MediaServiceOCR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4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5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84dfb1-d33f-4ecc-84e0-2b60f9d7472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D1C949DE-7257-417F-9AF1-D3302F1D4942}" ma:internalName="TaxCatchAll" ma:showField="CatchAllData" ma:web="{f6abeb84-9070-490f-8f4f-ad62c3030d6c}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2DF5E3-CDF3-48CF-9031-D09EF847DE4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2df5e3-cdf3-48cf-9031-d09ef847de46" elementFormDefault="qualified">
    <xsd:import namespace="http://schemas.microsoft.com/office/2006/documentManagement/types"/>
    <xsd:import namespace="http://schemas.microsoft.com/office/infopath/2007/PartnerControls"/>
    <xsd:element name="MediaServiceBillingMetadata" ma:index="14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DateTaken" ma:index="15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9" nillable="true" ma:displayName="Location" ma:description="" ma:indexed="true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6fc60b97-9bb6-4300-8080-29b273505d7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13FB1D0-FEFF-4493-880F-E223A1714D4A}">
  <ds:schemaRefs>
    <ds:schemaRef ds:uri="http://schemas.microsoft.com/office/infopath/2007/PartnerControls"/>
    <ds:schemaRef ds:uri="http://www.w3.org/XML/1998/namespace"/>
    <ds:schemaRef ds:uri="http://purl.org/dc/terms/"/>
    <ds:schemaRef ds:uri="http://purl.org/dc/elements/1.1/"/>
    <ds:schemaRef ds:uri="http://purl.org/dc/dcmitype/"/>
    <ds:schemaRef ds:uri="4974a229-6bfe-4c31-824b-255fd2336b12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1584dfb1-d33f-4ecc-84e0-2b60f9d74721"/>
    <ds:schemaRef ds:uri="http://schemas.microsoft.com/sharepoint/v3"/>
    <ds:schemaRef ds:uri="342df5e3-cdf3-48cf-9031-d09ef847de46"/>
  </ds:schemaRefs>
</ds:datastoreItem>
</file>

<file path=customXml/itemProps2.xml><?xml version="1.0" encoding="utf-8"?>
<ds:datastoreItem xmlns:ds="http://schemas.openxmlformats.org/officeDocument/2006/customXml" ds:itemID="{B18CE175-20EF-499F-BF68-00FA92301FF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1584dfb1-d33f-4ecc-84e0-2b60f9d74721"/>
    <ds:schemaRef ds:uri="342DF5E3-CDF3-48CF-9031-D09EF847DE46"/>
    <ds:schemaRef ds:uri="342df5e3-cdf3-48cf-9031-d09ef847de4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37ED099-DF0E-4BB3-9438-AD3503FEEFF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70703</TotalTime>
  <Words>997</Words>
  <Application>Microsoft Office PowerPoint</Application>
  <PresentationFormat>Widescreen</PresentationFormat>
  <Paragraphs>193</Paragraphs>
  <Slides>35</Slides>
  <Notes>18</Notes>
  <HiddenSlides>4</HiddenSlides>
  <MMClips>0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35</vt:i4>
      </vt:variant>
    </vt:vector>
  </HeadingPairs>
  <TitlesOfParts>
    <vt:vector size="64" baseType="lpstr">
      <vt:lpstr>ADLaM Display</vt:lpstr>
      <vt:lpstr>Anek Malayalam</vt:lpstr>
      <vt:lpstr>Aparajita</vt:lpstr>
      <vt:lpstr>Aptos</vt:lpstr>
      <vt:lpstr>Aptos Display</vt:lpstr>
      <vt:lpstr>Aptos Slab</vt:lpstr>
      <vt:lpstr>Arial</vt:lpstr>
      <vt:lpstr>Arial Black</vt:lpstr>
      <vt:lpstr>Bahnschrift Light SemiCondensed</vt:lpstr>
      <vt:lpstr>Bahnschrift SemiBold SemiConden</vt:lpstr>
      <vt:lpstr>Blackadder ITC</vt:lpstr>
      <vt:lpstr>Calibri</vt:lpstr>
      <vt:lpstr>Calibri Light</vt:lpstr>
      <vt:lpstr>Century Gothic</vt:lpstr>
      <vt:lpstr>Chalkboard SE</vt:lpstr>
      <vt:lpstr>Corbel</vt:lpstr>
      <vt:lpstr>Elephant</vt:lpstr>
      <vt:lpstr>Georgia</vt:lpstr>
      <vt:lpstr>Georgia Pro Cond Semibold</vt:lpstr>
      <vt:lpstr>Neue Haas Grotesk Text Pro</vt:lpstr>
      <vt:lpstr>Papyrus</vt:lpstr>
      <vt:lpstr>Rockwell Nova</vt:lpstr>
      <vt:lpstr>Times New Roman</vt:lpstr>
      <vt:lpstr>Parallax</vt:lpstr>
      <vt:lpstr>BrushVTI</vt:lpstr>
      <vt:lpstr>Office Theme</vt:lpstr>
      <vt:lpstr>1_Office Theme</vt:lpstr>
      <vt:lpstr>Simple Light</vt:lpstr>
      <vt:lpstr>VanillaVTI</vt:lpstr>
      <vt:lpstr>Heritage Woods Secondary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Fragrance Free</vt:lpstr>
      <vt:lpstr>PowerPoint Presentation</vt:lpstr>
      <vt:lpstr>PowerPoint Presentation</vt:lpstr>
      <vt:lpstr>Hallowe’en Black-out  POE-m Contest</vt:lpstr>
      <vt:lpstr>Hallowe’en Black-out  POE-m Contest</vt:lpstr>
      <vt:lpstr>Hallowe’en Black-out  POE-m Contest</vt:lpstr>
      <vt:lpstr>PowerPoint Presentation</vt:lpstr>
      <vt:lpstr>PowerPoint Presentation</vt:lpstr>
      <vt:lpstr>STUDENT PARKING PASSES</vt:lpstr>
      <vt:lpstr>PowerPoint Presentation</vt:lpstr>
      <vt:lpstr>Coupon Books Get some great deals!  Save Money!!</vt:lpstr>
      <vt:lpstr>Music Folders have arrived!</vt:lpstr>
      <vt:lpstr>HWSS Fall Concert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Upcoming Basketball  at Heritage Woods</vt:lpstr>
      <vt:lpstr>PowerPoint Presentation</vt:lpstr>
      <vt:lpstr>PowerPoint Presentation</vt:lpstr>
      <vt:lpstr>Post-secondary info sessions</vt:lpstr>
      <vt:lpstr>COMMUNITY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Heritage Woods Secondary</dc:title>
  <dc:creator>Rai, Manjit</dc:creator>
  <cp:lastModifiedBy>Parker, Pamen</cp:lastModifiedBy>
  <cp:revision>324</cp:revision>
  <cp:lastPrinted>2025-10-20T22:20:28Z</cp:lastPrinted>
  <dcterms:created xsi:type="dcterms:W3CDTF">2020-08-25T13:49:43Z</dcterms:created>
  <dcterms:modified xsi:type="dcterms:W3CDTF">2025-10-20T22:25:50Z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0x0101003A0FD033746BCA4081F45E97C79F5E51</vt:lpwstr>
  </property>
  <property fmtid="{D5CDD505-2E9C-101B-9397-08002B2CF9AE}" pid="3" name="MSIP_Label_a44b948b-7f95-45a9-9531-6e59c7faf565_Enabled">
    <vt:lpwstr>true</vt:lpwstr>
  </property>
  <property fmtid="{D5CDD505-2E9C-101B-9397-08002B2CF9AE}" pid="4" name="MSIP_Label_a44b948b-7f95-45a9-9531-6e59c7faf565_SetDate">
    <vt:lpwstr>2025-10-03T21:49:25Z</vt:lpwstr>
  </property>
  <property fmtid="{D5CDD505-2E9C-101B-9397-08002B2CF9AE}" pid="5" name="MSIP_Label_a44b948b-7f95-45a9-9531-6e59c7faf565_Method">
    <vt:lpwstr>Privileged</vt:lpwstr>
  </property>
  <property fmtid="{D5CDD505-2E9C-101B-9397-08002B2CF9AE}" pid="6" name="MSIP_Label_a44b948b-7f95-45a9-9531-6e59c7faf565_Name">
    <vt:lpwstr>Sensitive</vt:lpwstr>
  </property>
  <property fmtid="{D5CDD505-2E9C-101B-9397-08002B2CF9AE}" pid="7" name="MSIP_Label_a44b948b-7f95-45a9-9531-6e59c7faf565_SiteId">
    <vt:lpwstr>d9658cef-0292-4252-9925-6442de24a44b</vt:lpwstr>
  </property>
  <property fmtid="{D5CDD505-2E9C-101B-9397-08002B2CF9AE}" pid="8" name="MSIP_Label_a44b948b-7f95-45a9-9531-6e59c7faf565_ActionId">
    <vt:lpwstr>6d4894cf-4ba6-4461-b0e3-eff3445b452e</vt:lpwstr>
  </property>
  <property fmtid="{D5CDD505-2E9C-101B-9397-08002B2CF9AE}" pid="9" name="MSIP_Label_a44b948b-7f95-45a9-9531-6e59c7faf565_ContentBits">
    <vt:lpwstr>0</vt:lpwstr>
  </property>
  <property fmtid="{D5CDD505-2E9C-101B-9397-08002B2CF9AE}" pid="10" name="MSIP_Label_a44b948b-7f95-45a9-9531-6e59c7faf565_Tag">
    <vt:lpwstr>10, 0, 1, 1</vt:lpwstr>
  </property>
  <property fmtid="{D5CDD505-2E9C-101B-9397-08002B2CF9AE}" pid="11" name="MediaServiceImageTags">
    <vt:lpwstr/>
  </property>
</Properties>
</file>